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
  </p:notesMasterIdLst>
  <p:sldIdLst>
    <p:sldId id="260" r:id="rId2"/>
    <p:sldId id="261" r:id="rId3"/>
    <p:sldId id="259" r:id="rId4"/>
    <p:sldId id="263" r:id="rId5"/>
    <p:sldId id="262" r:id="rId6"/>
    <p:sldId id="292" r:id="rId7"/>
    <p:sldId id="298" r:id="rId8"/>
    <p:sldId id="295" r:id="rId9"/>
    <p:sldId id="296" r:id="rId10"/>
    <p:sldId id="29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kash gupta" initials="ag" lastIdx="1" clrIdx="0">
    <p:extLst>
      <p:ext uri="{19B8F6BF-5375-455C-9EA6-DF929625EA0E}">
        <p15:presenceInfo xmlns:p15="http://schemas.microsoft.com/office/powerpoint/2012/main" userId="e35a4b9f9d32579a" providerId="Windows Live"/>
      </p:ext>
    </p:extLst>
  </p:cmAuthor>
  <p:cmAuthor id="2" name="ADVAIT CHAVAN" initials="AC" lastIdx="1" clrIdx="1">
    <p:extLst>
      <p:ext uri="{19B8F6BF-5375-455C-9EA6-DF929625EA0E}">
        <p15:presenceInfo xmlns:p15="http://schemas.microsoft.com/office/powerpoint/2012/main" userId="b67cef9cc99138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4E0A1-2FAA-4C4F-A963-A18676DD2709}" type="doc">
      <dgm:prSet loTypeId="urn:microsoft.com/office/officeart/2005/8/layout/hProcess10" loCatId="process" qsTypeId="urn:microsoft.com/office/officeart/2005/8/quickstyle/3d2" qsCatId="3D" csTypeId="urn:microsoft.com/office/officeart/2005/8/colors/accent0_3" csCatId="mainScheme" phldr="1"/>
      <dgm:spPr/>
      <dgm:t>
        <a:bodyPr/>
        <a:lstStyle/>
        <a:p>
          <a:endParaRPr lang="en-US"/>
        </a:p>
      </dgm:t>
    </dgm:pt>
    <dgm:pt modelId="{8159643A-818D-4545-AFE5-29FC064B1AAA}">
      <dgm:prSet custT="1"/>
      <dgm:spPr>
        <a:xfrm>
          <a:off x="8724" y="2479282"/>
          <a:ext cx="2838273" cy="572142"/>
        </a:xfrm>
      </dgm:spPr>
      <dgm:t>
        <a:bodyPr/>
        <a:lstStyle/>
        <a:p>
          <a:pPr>
            <a:buNone/>
          </a:pPr>
          <a:r>
            <a:rPr lang="en-US" sz="1800" dirty="0">
              <a:latin typeface="Elephant" panose="02020904090505020303" pitchFamily="18" charset="0"/>
              <a:ea typeface="+mn-ea"/>
              <a:cs typeface="+mn-cs"/>
            </a:rPr>
            <a:t>4119006</a:t>
          </a:r>
        </a:p>
      </dgm:t>
    </dgm:pt>
    <dgm:pt modelId="{2AC99ED1-74BC-44F4-AB57-AD4179C7D85F}" type="parTrans" cxnId="{D9DD0A07-3DE1-4FDB-9228-533E0FAB48D9}">
      <dgm:prSet/>
      <dgm:spPr/>
      <dgm:t>
        <a:bodyPr/>
        <a:lstStyle/>
        <a:p>
          <a:endParaRPr lang="en-US"/>
        </a:p>
      </dgm:t>
    </dgm:pt>
    <dgm:pt modelId="{384C38D0-1DF9-4571-8437-3CD10BEF2AAE}" type="sibTrans" cxnId="{D9DD0A07-3DE1-4FDB-9228-533E0FAB48D9}">
      <dgm:prSet/>
      <dgm:spPr>
        <a:solidFill>
          <a:schemeClr val="dk2">
            <a:tint val="60000"/>
            <a:hueOff val="0"/>
            <a:satOff val="0"/>
            <a:lumOff val="0"/>
            <a:alpha val="0"/>
          </a:schemeClr>
        </a:solidFill>
      </dgm:spPr>
      <dgm:t>
        <a:bodyPr/>
        <a:lstStyle/>
        <a:p>
          <a:endParaRPr lang="en-US"/>
        </a:p>
      </dgm:t>
    </dgm:pt>
    <dgm:pt modelId="{11173297-B697-4A11-9EAC-E45317C547A3}">
      <dgm:prSet custT="1"/>
      <dgm:spPr>
        <a:xfrm>
          <a:off x="2733467" y="2479282"/>
          <a:ext cx="2838273" cy="572142"/>
        </a:xfrm>
      </dgm:spPr>
      <dgm:t>
        <a:bodyPr/>
        <a:lstStyle/>
        <a:p>
          <a:pPr>
            <a:buNone/>
          </a:pPr>
          <a:r>
            <a:rPr lang="en-US" sz="1600" dirty="0">
              <a:latin typeface="Elephant" panose="02020904090505020303" pitchFamily="18" charset="0"/>
              <a:ea typeface="+mn-ea"/>
              <a:cs typeface="+mn-cs"/>
            </a:rPr>
            <a:t>4119007</a:t>
          </a:r>
        </a:p>
      </dgm:t>
    </dgm:pt>
    <dgm:pt modelId="{04B33EEE-24D9-46D5-87A7-153B2EA6E29D}" type="parTrans" cxnId="{6C7779F4-FD69-4B67-B910-A8608F5BFD91}">
      <dgm:prSet/>
      <dgm:spPr/>
      <dgm:t>
        <a:bodyPr/>
        <a:lstStyle/>
        <a:p>
          <a:endParaRPr lang="en-US"/>
        </a:p>
      </dgm:t>
    </dgm:pt>
    <dgm:pt modelId="{F44242F6-86F1-4EA1-8BA3-3748696B9D36}" type="sibTrans" cxnId="{6C7779F4-FD69-4B67-B910-A8608F5BFD91}">
      <dgm:prSet/>
      <dgm:spPr>
        <a:solidFill>
          <a:schemeClr val="dk2">
            <a:tint val="60000"/>
            <a:hueOff val="0"/>
            <a:satOff val="0"/>
            <a:lumOff val="0"/>
            <a:alpha val="0"/>
          </a:schemeClr>
        </a:solidFill>
      </dgm:spPr>
      <dgm:t>
        <a:bodyPr/>
        <a:lstStyle/>
        <a:p>
          <a:endParaRPr lang="en-US"/>
        </a:p>
      </dgm:t>
    </dgm:pt>
    <dgm:pt modelId="{D59A6E49-80F2-47F2-A3F1-A7D3C1042B7A}">
      <dgm:prSet custT="1"/>
      <dgm:spPr>
        <a:xfrm>
          <a:off x="5458209" y="2479282"/>
          <a:ext cx="2838273" cy="572142"/>
        </a:xfrm>
      </dgm:spPr>
      <dgm:t>
        <a:bodyPr/>
        <a:lstStyle/>
        <a:p>
          <a:pPr>
            <a:buNone/>
          </a:pPr>
          <a:r>
            <a:rPr lang="en-US" sz="1600" dirty="0">
              <a:latin typeface="Elephant" panose="02020904090505020303" pitchFamily="18" charset="0"/>
              <a:ea typeface="+mn-ea"/>
              <a:cs typeface="+mn-cs"/>
            </a:rPr>
            <a:t>4119008</a:t>
          </a:r>
        </a:p>
      </dgm:t>
    </dgm:pt>
    <dgm:pt modelId="{0F0347E2-53BF-4AF0-BE04-E562E9D07F8C}" type="parTrans" cxnId="{1DEAA8D5-09D4-43B8-9CE1-38F63628F861}">
      <dgm:prSet/>
      <dgm:spPr/>
      <dgm:t>
        <a:bodyPr/>
        <a:lstStyle/>
        <a:p>
          <a:endParaRPr lang="en-US"/>
        </a:p>
      </dgm:t>
    </dgm:pt>
    <dgm:pt modelId="{7E011706-AE0C-4AA0-B690-E8284D94C1FB}" type="sibTrans" cxnId="{1DEAA8D5-09D4-43B8-9CE1-38F63628F861}">
      <dgm:prSet/>
      <dgm:spPr>
        <a:pattFill prst="pct5">
          <a:fgClr>
            <a:schemeClr val="bg1">
              <a:lumMod val="75000"/>
            </a:schemeClr>
          </a:fgClr>
          <a:bgClr>
            <a:schemeClr val="bg1"/>
          </a:bgClr>
        </a:pattFill>
        <a:ln w="3175">
          <a:noFill/>
        </a:ln>
        <a:effectLst/>
      </dgm:spPr>
      <dgm:t>
        <a:bodyPr/>
        <a:lstStyle/>
        <a:p>
          <a:endParaRPr lang="en-US"/>
        </a:p>
      </dgm:t>
    </dgm:pt>
    <dgm:pt modelId="{9B474DED-05AA-4E44-AA15-442256DC0F01}">
      <dgm:prSet custT="1"/>
      <dgm:spPr>
        <a:xfrm>
          <a:off x="5685271" y="899093"/>
          <a:ext cx="2304677" cy="1050751"/>
        </a:xfrm>
      </dgm:spPr>
      <dgm:t>
        <a:bodyPr/>
        <a:lstStyle/>
        <a:p>
          <a:pPr>
            <a:buNone/>
          </a:pPr>
          <a:r>
            <a:rPr lang="en-US" sz="1050" b="1" dirty="0">
              <a:latin typeface="Elephant" panose="02020904090505020303" pitchFamily="18" charset="0"/>
              <a:ea typeface="+mn-ea"/>
              <a:cs typeface="+mn-cs"/>
            </a:rPr>
            <a:t>ADVAIT GURUNATH CHAVAN</a:t>
          </a:r>
        </a:p>
      </dgm:t>
    </dgm:pt>
    <dgm:pt modelId="{CFF16821-219F-4652-9A2D-4721A95A737C}" type="parTrans" cxnId="{EBA2C3C9-2573-4C3C-9F9F-2BAB40BA1738}">
      <dgm:prSet/>
      <dgm:spPr/>
      <dgm:t>
        <a:bodyPr/>
        <a:lstStyle/>
        <a:p>
          <a:endParaRPr lang="en-IN"/>
        </a:p>
      </dgm:t>
    </dgm:pt>
    <dgm:pt modelId="{3541D586-2637-4260-ACB7-78154C9BF652}" type="sibTrans" cxnId="{EBA2C3C9-2573-4C3C-9F9F-2BAB40BA1738}">
      <dgm:prSet/>
      <dgm:spPr/>
      <dgm:t>
        <a:bodyPr/>
        <a:lstStyle/>
        <a:p>
          <a:endParaRPr lang="en-IN"/>
        </a:p>
      </dgm:t>
    </dgm:pt>
    <dgm:pt modelId="{4D0D0A6A-5C38-4A99-A76F-CF41092E3005}">
      <dgm:prSet custT="1"/>
      <dgm:spPr>
        <a:xfrm>
          <a:off x="8182951" y="2479282"/>
          <a:ext cx="2838273" cy="572142"/>
        </a:xfrm>
      </dgm:spPr>
      <dgm:t>
        <a:bodyPr/>
        <a:lstStyle/>
        <a:p>
          <a:pPr>
            <a:buNone/>
          </a:pPr>
          <a:r>
            <a:rPr lang="en-US" sz="1600" b="0" dirty="0">
              <a:latin typeface="Elephant" panose="02020904090505020303" pitchFamily="18" charset="0"/>
              <a:ea typeface="+mn-ea"/>
              <a:cs typeface="+mn-cs"/>
            </a:rPr>
            <a:t>4119009</a:t>
          </a:r>
        </a:p>
      </dgm:t>
    </dgm:pt>
    <dgm:pt modelId="{AF1BC6B1-1C3F-4EB8-AA0C-02C76DCB01EB}" type="parTrans" cxnId="{54CC3CE0-EDD9-4887-AD88-D6280791F39E}">
      <dgm:prSet/>
      <dgm:spPr/>
      <dgm:t>
        <a:bodyPr/>
        <a:lstStyle/>
        <a:p>
          <a:endParaRPr lang="en-IN"/>
        </a:p>
      </dgm:t>
    </dgm:pt>
    <dgm:pt modelId="{EE3A20FD-1C59-4CCF-A8B6-4766C4295649}" type="sibTrans" cxnId="{54CC3CE0-EDD9-4887-AD88-D6280791F39E}">
      <dgm:prSet/>
      <dgm:spPr/>
      <dgm:t>
        <a:bodyPr/>
        <a:lstStyle/>
        <a:p>
          <a:endParaRPr lang="en-IN"/>
        </a:p>
      </dgm:t>
    </dgm:pt>
    <dgm:pt modelId="{E514CF1A-E4A3-4268-9870-5ECABB9764F3}">
      <dgm:prSet custT="1"/>
      <dgm:spPr>
        <a:xfrm>
          <a:off x="8410013" y="899093"/>
          <a:ext cx="2304677" cy="1050751"/>
        </a:xfrm>
      </dgm:spPr>
      <dgm:t>
        <a:bodyPr/>
        <a:lstStyle/>
        <a:p>
          <a:pPr>
            <a:buNone/>
          </a:pPr>
          <a:r>
            <a:rPr lang="en-US" sz="1050" b="1" dirty="0">
              <a:latin typeface="Elephant" panose="02020904090505020303" pitchFamily="18" charset="0"/>
              <a:ea typeface="+mn-ea"/>
              <a:cs typeface="+mn-cs"/>
            </a:rPr>
            <a:t>AAKASH NANKHURAM GUPTA</a:t>
          </a:r>
        </a:p>
      </dgm:t>
    </dgm:pt>
    <dgm:pt modelId="{110EC1E1-DB14-4894-8944-AF175A2478D5}" type="parTrans" cxnId="{670D79E0-8E2F-4B88-9BA2-28D237DB1F1A}">
      <dgm:prSet/>
      <dgm:spPr/>
      <dgm:t>
        <a:bodyPr/>
        <a:lstStyle/>
        <a:p>
          <a:endParaRPr lang="en-IN"/>
        </a:p>
      </dgm:t>
    </dgm:pt>
    <dgm:pt modelId="{896453A4-B2CD-46E8-B130-B6808F7080B6}" type="sibTrans" cxnId="{670D79E0-8E2F-4B88-9BA2-28D237DB1F1A}">
      <dgm:prSet/>
      <dgm:spPr/>
      <dgm:t>
        <a:bodyPr/>
        <a:lstStyle/>
        <a:p>
          <a:endParaRPr lang="en-IN"/>
        </a:p>
      </dgm:t>
    </dgm:pt>
    <dgm:pt modelId="{99ECA378-BDA2-40A8-824E-E53A212A7F39}">
      <dgm:prSet custT="1"/>
      <dgm:spPr>
        <a:xfrm>
          <a:off x="2960529" y="899093"/>
          <a:ext cx="2304677" cy="1050751"/>
        </a:xfrm>
      </dgm:spPr>
      <dgm:t>
        <a:bodyPr/>
        <a:lstStyle/>
        <a:p>
          <a:pPr>
            <a:buNone/>
          </a:pPr>
          <a:r>
            <a:rPr lang="en-US" sz="1050" b="1" dirty="0">
              <a:latin typeface="Elephant" panose="02020904090505020303" pitchFamily="18" charset="0"/>
              <a:ea typeface="+mn-ea"/>
              <a:cs typeface="+mn-cs"/>
            </a:rPr>
            <a:t>HAMZA SHAKEEL ANSARI</a:t>
          </a:r>
        </a:p>
      </dgm:t>
    </dgm:pt>
    <dgm:pt modelId="{361D94DC-98E1-4FF9-9FBA-0D7968CC7DFB}" type="parTrans" cxnId="{74946E45-9E43-4326-8E1E-FE36B33C6272}">
      <dgm:prSet/>
      <dgm:spPr/>
      <dgm:t>
        <a:bodyPr/>
        <a:lstStyle/>
        <a:p>
          <a:endParaRPr lang="en-IN"/>
        </a:p>
      </dgm:t>
    </dgm:pt>
    <dgm:pt modelId="{5C4924FF-396A-4BE2-A0BB-0F4444C9A58A}" type="sibTrans" cxnId="{74946E45-9E43-4326-8E1E-FE36B33C6272}">
      <dgm:prSet/>
      <dgm:spPr/>
      <dgm:t>
        <a:bodyPr/>
        <a:lstStyle/>
        <a:p>
          <a:endParaRPr lang="en-IN"/>
        </a:p>
      </dgm:t>
    </dgm:pt>
    <dgm:pt modelId="{9BF6810C-89A5-4AFB-A403-EB67F0B19DF6}">
      <dgm:prSet custT="1"/>
      <dgm:spPr>
        <a:xfrm>
          <a:off x="235786" y="899093"/>
          <a:ext cx="2304677" cy="1050751"/>
        </a:xfrm>
      </dgm:spPr>
      <dgm:t>
        <a:bodyPr/>
        <a:lstStyle/>
        <a:p>
          <a:pPr>
            <a:buNone/>
          </a:pPr>
          <a:r>
            <a:rPr lang="en-US" sz="1100" b="1" dirty="0">
              <a:latin typeface="Elephant" panose="02020904090505020303" pitchFamily="18" charset="0"/>
              <a:ea typeface="+mn-ea"/>
              <a:cs typeface="+mn-cs"/>
            </a:rPr>
            <a:t>TAJ MOHAMMED SHAH</a:t>
          </a:r>
        </a:p>
      </dgm:t>
    </dgm:pt>
    <dgm:pt modelId="{0A44E7E0-0537-4227-B47B-A5E913B1B48E}" type="parTrans" cxnId="{1755DFCC-1D10-40B3-99B7-98894045E34E}">
      <dgm:prSet/>
      <dgm:spPr/>
      <dgm:t>
        <a:bodyPr/>
        <a:lstStyle/>
        <a:p>
          <a:endParaRPr lang="en-IN"/>
        </a:p>
      </dgm:t>
    </dgm:pt>
    <dgm:pt modelId="{B76DBD11-9924-4E72-BB21-FCF8FB34F13A}" type="sibTrans" cxnId="{1755DFCC-1D10-40B3-99B7-98894045E34E}">
      <dgm:prSet/>
      <dgm:spPr/>
      <dgm:t>
        <a:bodyPr/>
        <a:lstStyle/>
        <a:p>
          <a:endParaRPr lang="en-IN"/>
        </a:p>
      </dgm:t>
    </dgm:pt>
    <dgm:pt modelId="{F0011C63-892E-44A3-B96F-91EEAF67A2C7}" type="pres">
      <dgm:prSet presAssocID="{AAD4E0A1-2FAA-4C4F-A963-A18676DD2709}" presName="Name0" presStyleCnt="0">
        <dgm:presLayoutVars>
          <dgm:dir/>
          <dgm:resizeHandles val="exact"/>
        </dgm:presLayoutVars>
      </dgm:prSet>
      <dgm:spPr/>
    </dgm:pt>
    <dgm:pt modelId="{4D080E8A-CFDC-498A-8007-1780F049C26A}" type="pres">
      <dgm:prSet presAssocID="{8159643A-818D-4545-AFE5-29FC064B1AAA}" presName="composite" presStyleCnt="0"/>
      <dgm:spPr/>
    </dgm:pt>
    <dgm:pt modelId="{D082D060-B45D-4120-B999-D9E2382D1669}" type="pres">
      <dgm:prSet presAssocID="{8159643A-818D-4545-AFE5-29FC064B1AAA}" presName="imagSh" presStyleLbl="bgImgPlace1" presStyleIdx="0" presStyleCnt="4" custScaleX="103223" custScaleY="107583" custLinFactNeighborX="18192" custLinFactNeighborY="-20632"/>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1897B93C-D9AE-437F-B745-4C802327D58D}" type="pres">
      <dgm:prSet presAssocID="{8159643A-818D-4545-AFE5-29FC064B1AAA}" presName="txNode" presStyleLbl="node1" presStyleIdx="0" presStyleCnt="4" custScaleY="46384" custLinFactNeighborX="992" custLinFactNeighborY="18349">
        <dgm:presLayoutVars>
          <dgm:bulletEnabled val="1"/>
        </dgm:presLayoutVars>
      </dgm:prSet>
      <dgm:spPr>
        <a:prstGeom prst="rect">
          <a:avLst/>
        </a:prstGeom>
      </dgm:spPr>
    </dgm:pt>
    <dgm:pt modelId="{40F9A1CB-90DB-4A49-83D9-1A2DA1934F2A}" type="pres">
      <dgm:prSet presAssocID="{384C38D0-1DF9-4571-8437-3CD10BEF2AAE}" presName="sibTrans" presStyleLbl="sibTrans2D1" presStyleIdx="0" presStyleCnt="3" custScaleX="159035" custScaleY="116821" custLinFactNeighborX="-2759" custLinFactNeighborY="-49465"/>
      <dgm:spPr/>
    </dgm:pt>
    <dgm:pt modelId="{26FD9061-8E6C-45D5-B140-0435E0473371}" type="pres">
      <dgm:prSet presAssocID="{384C38D0-1DF9-4571-8437-3CD10BEF2AAE}" presName="connTx" presStyleLbl="sibTrans2D1" presStyleIdx="0" presStyleCnt="3"/>
      <dgm:spPr/>
    </dgm:pt>
    <dgm:pt modelId="{60120B41-D475-4EFA-9B6F-7115DA1681C3}" type="pres">
      <dgm:prSet presAssocID="{11173297-B697-4A11-9EAC-E45317C547A3}" presName="composite" presStyleCnt="0"/>
      <dgm:spPr/>
    </dgm:pt>
    <dgm:pt modelId="{B99D1902-DE0E-42E2-B3FC-4630F293EEF8}" type="pres">
      <dgm:prSet presAssocID="{11173297-B697-4A11-9EAC-E45317C547A3}" presName="imagSh" presStyleLbl="bgImgPlace1" presStyleIdx="1" presStyleCnt="4" custScaleX="116368" custScaleY="110646" custLinFactNeighborX="-943" custLinFactNeighborY="-18389"/>
      <dgm:spPr>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dgm:spPr>
    </dgm:pt>
    <dgm:pt modelId="{599F38D6-33D9-4805-8188-1439EB7A6450}" type="pres">
      <dgm:prSet presAssocID="{11173297-B697-4A11-9EAC-E45317C547A3}" presName="txNode" presStyleLbl="node1" presStyleIdx="1" presStyleCnt="4" custScaleX="112873" custScaleY="45712" custLinFactNeighborX="-11289" custLinFactNeighborY="11564">
        <dgm:presLayoutVars>
          <dgm:bulletEnabled val="1"/>
        </dgm:presLayoutVars>
      </dgm:prSet>
      <dgm:spPr>
        <a:prstGeom prst="rect">
          <a:avLst/>
        </a:prstGeom>
      </dgm:spPr>
    </dgm:pt>
    <dgm:pt modelId="{68ECAD3A-18E7-443D-8CF5-C539ECB6F082}" type="pres">
      <dgm:prSet presAssocID="{F44242F6-86F1-4EA1-8BA3-3748696B9D36}" presName="sibTrans" presStyleLbl="sibTrans2D1" presStyleIdx="1" presStyleCnt="3" custAng="21515733" custLinFactNeighborX="-8392" custLinFactNeighborY="-65959"/>
      <dgm:spPr/>
    </dgm:pt>
    <dgm:pt modelId="{BCE1205F-1F14-41EE-A3C2-A1DE6639BFD8}" type="pres">
      <dgm:prSet presAssocID="{F44242F6-86F1-4EA1-8BA3-3748696B9D36}" presName="connTx" presStyleLbl="sibTrans2D1" presStyleIdx="1" presStyleCnt="3"/>
      <dgm:spPr/>
    </dgm:pt>
    <dgm:pt modelId="{EA6E97D9-9FB1-4C8E-8376-8460FDAE353E}" type="pres">
      <dgm:prSet presAssocID="{D59A6E49-80F2-47F2-A3F1-A7D3C1042B7A}" presName="composite" presStyleCnt="0"/>
      <dgm:spPr/>
    </dgm:pt>
    <dgm:pt modelId="{AA3904C6-5AA6-4999-96B0-8A48B6A9655A}" type="pres">
      <dgm:prSet presAssocID="{D59A6E49-80F2-47F2-A3F1-A7D3C1042B7A}" presName="imagSh" presStyleLbl="bgImgPlace1" presStyleIdx="2" presStyleCnt="4" custScaleX="120115" custScaleY="115963" custLinFactNeighborX="17500" custLinFactNeighborY="-17986"/>
      <dgm:spPr>
        <a:blipFill>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t="-10000" b="-10000"/>
          </a:stretch>
        </a:blipFill>
      </dgm:spPr>
    </dgm:pt>
    <dgm:pt modelId="{71F3DC9E-4939-4E12-8737-A470248599E8}" type="pres">
      <dgm:prSet presAssocID="{D59A6E49-80F2-47F2-A3F1-A7D3C1042B7A}" presName="txNode" presStyleLbl="node1" presStyleIdx="2" presStyleCnt="4" custScaleX="119777" custScaleY="37613" custLinFactNeighborY="12430">
        <dgm:presLayoutVars>
          <dgm:bulletEnabled val="1"/>
        </dgm:presLayoutVars>
      </dgm:prSet>
      <dgm:spPr>
        <a:prstGeom prst="rect">
          <a:avLst/>
        </a:prstGeom>
      </dgm:spPr>
    </dgm:pt>
    <dgm:pt modelId="{838A92FB-DF2D-4BE6-BA51-F1B94F6B4868}" type="pres">
      <dgm:prSet presAssocID="{7E011706-AE0C-4AA0-B690-E8284D94C1FB}" presName="sibTrans" presStyleLbl="sibTrans2D1" presStyleIdx="2" presStyleCnt="3" custFlipVert="1" custFlipHor="1" custScaleX="77984" custScaleY="11532" custLinFactX="414872" custLinFactY="-300000" custLinFactNeighborX="500000" custLinFactNeighborY="-390649"/>
      <dgm:spPr/>
    </dgm:pt>
    <dgm:pt modelId="{1E1C4832-25F6-4389-A641-DC9D4BF92448}" type="pres">
      <dgm:prSet presAssocID="{7E011706-AE0C-4AA0-B690-E8284D94C1FB}" presName="connTx" presStyleLbl="sibTrans2D1" presStyleIdx="2" presStyleCnt="3"/>
      <dgm:spPr/>
    </dgm:pt>
    <dgm:pt modelId="{C767E6CE-4BEC-48D7-B163-E4718325FFFD}" type="pres">
      <dgm:prSet presAssocID="{4D0D0A6A-5C38-4A99-A76F-CF41092E3005}" presName="composite" presStyleCnt="0"/>
      <dgm:spPr/>
    </dgm:pt>
    <dgm:pt modelId="{186B4EF4-FC65-414A-88D6-30EB03822D6B}" type="pres">
      <dgm:prSet presAssocID="{4D0D0A6A-5C38-4A99-A76F-CF41092E3005}" presName="imagSh" presStyleLbl="bgImgPlace1" presStyleIdx="3" presStyleCnt="4" custScaleX="117847" custScaleY="119821" custLinFactNeighborX="8948" custLinFactNeighborY="-14670"/>
      <dgm:spPr>
        <a:blipFill>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4000" r="-4000"/>
          </a:stretch>
        </a:blipFill>
      </dgm:spPr>
    </dgm:pt>
    <dgm:pt modelId="{C60255E8-1F1E-4D8C-9490-54C06F8948EF}" type="pres">
      <dgm:prSet presAssocID="{4D0D0A6A-5C38-4A99-A76F-CF41092E3005}" presName="txNode" presStyleLbl="node1" presStyleIdx="3" presStyleCnt="4" custScaleY="49093" custLinFactNeighborX="-16987" custLinFactNeighborY="20692">
        <dgm:presLayoutVars>
          <dgm:bulletEnabled val="1"/>
        </dgm:presLayoutVars>
      </dgm:prSet>
      <dgm:spPr>
        <a:prstGeom prst="rect">
          <a:avLst/>
        </a:prstGeom>
      </dgm:spPr>
    </dgm:pt>
  </dgm:ptLst>
  <dgm:cxnLst>
    <dgm:cxn modelId="{D9DD0A07-3DE1-4FDB-9228-533E0FAB48D9}" srcId="{AAD4E0A1-2FAA-4C4F-A963-A18676DD2709}" destId="{8159643A-818D-4545-AFE5-29FC064B1AAA}" srcOrd="0" destOrd="0" parTransId="{2AC99ED1-74BC-44F4-AB57-AD4179C7D85F}" sibTransId="{384C38D0-1DF9-4571-8437-3CD10BEF2AAE}"/>
    <dgm:cxn modelId="{071EB80B-660E-4CDE-B46B-31C0CBE76F9E}" type="presOf" srcId="{384C38D0-1DF9-4571-8437-3CD10BEF2AAE}" destId="{26FD9061-8E6C-45D5-B140-0435E0473371}" srcOrd="1" destOrd="0" presId="urn:microsoft.com/office/officeart/2005/8/layout/hProcess10"/>
    <dgm:cxn modelId="{7C8A6431-27F2-44D5-A450-D175478C325D}" type="presOf" srcId="{99ECA378-BDA2-40A8-824E-E53A212A7F39}" destId="{599F38D6-33D9-4805-8188-1439EB7A6450}" srcOrd="0" destOrd="1" presId="urn:microsoft.com/office/officeart/2005/8/layout/hProcess10"/>
    <dgm:cxn modelId="{74946E45-9E43-4326-8E1E-FE36B33C6272}" srcId="{11173297-B697-4A11-9EAC-E45317C547A3}" destId="{99ECA378-BDA2-40A8-824E-E53A212A7F39}" srcOrd="0" destOrd="0" parTransId="{361D94DC-98E1-4FF9-9FBA-0D7968CC7DFB}" sibTransId="{5C4924FF-396A-4BE2-A0BB-0F4444C9A58A}"/>
    <dgm:cxn modelId="{A497A66D-D976-48C0-B5DD-D27EB253FDB1}" type="presOf" srcId="{F44242F6-86F1-4EA1-8BA3-3748696B9D36}" destId="{68ECAD3A-18E7-443D-8CF5-C539ECB6F082}" srcOrd="0" destOrd="0" presId="urn:microsoft.com/office/officeart/2005/8/layout/hProcess10"/>
    <dgm:cxn modelId="{19881D71-70AE-4A67-9233-8C90D2A884EC}" type="presOf" srcId="{AAD4E0A1-2FAA-4C4F-A963-A18676DD2709}" destId="{F0011C63-892E-44A3-B96F-91EEAF67A2C7}" srcOrd="0" destOrd="0" presId="urn:microsoft.com/office/officeart/2005/8/layout/hProcess10"/>
    <dgm:cxn modelId="{E4117C53-B203-4CC9-9C24-364517896194}" type="presOf" srcId="{9BF6810C-89A5-4AFB-A403-EB67F0B19DF6}" destId="{1897B93C-D9AE-437F-B745-4C802327D58D}" srcOrd="0" destOrd="1" presId="urn:microsoft.com/office/officeart/2005/8/layout/hProcess10"/>
    <dgm:cxn modelId="{D3766D75-5B6E-480D-8795-B8F6FC267FA6}" type="presOf" srcId="{F44242F6-86F1-4EA1-8BA3-3748696B9D36}" destId="{BCE1205F-1F14-41EE-A3C2-A1DE6639BFD8}" srcOrd="1" destOrd="0" presId="urn:microsoft.com/office/officeart/2005/8/layout/hProcess10"/>
    <dgm:cxn modelId="{E08D4359-BCFE-44A3-96AD-C1EB7419612A}" type="presOf" srcId="{D59A6E49-80F2-47F2-A3F1-A7D3C1042B7A}" destId="{71F3DC9E-4939-4E12-8737-A470248599E8}" srcOrd="0" destOrd="0" presId="urn:microsoft.com/office/officeart/2005/8/layout/hProcess10"/>
    <dgm:cxn modelId="{C7C96A7E-6E1D-4821-BC23-614DB6C76CEC}" type="presOf" srcId="{E514CF1A-E4A3-4268-9870-5ECABB9764F3}" destId="{C60255E8-1F1E-4D8C-9490-54C06F8948EF}" srcOrd="0" destOrd="1" presId="urn:microsoft.com/office/officeart/2005/8/layout/hProcess10"/>
    <dgm:cxn modelId="{4E102691-765C-4910-A487-0752CE0658AB}" type="presOf" srcId="{7E011706-AE0C-4AA0-B690-E8284D94C1FB}" destId="{1E1C4832-25F6-4389-A641-DC9D4BF92448}" srcOrd="1" destOrd="0" presId="urn:microsoft.com/office/officeart/2005/8/layout/hProcess10"/>
    <dgm:cxn modelId="{30F4889B-D1FE-4A4D-B230-031A1E882A09}" type="presOf" srcId="{7E011706-AE0C-4AA0-B690-E8284D94C1FB}" destId="{838A92FB-DF2D-4BE6-BA51-F1B94F6B4868}" srcOrd="0" destOrd="0" presId="urn:microsoft.com/office/officeart/2005/8/layout/hProcess10"/>
    <dgm:cxn modelId="{3845299C-5990-48BA-8B7A-0BD5A2B5F284}" type="presOf" srcId="{9B474DED-05AA-4E44-AA15-442256DC0F01}" destId="{71F3DC9E-4939-4E12-8737-A470248599E8}" srcOrd="0" destOrd="1" presId="urn:microsoft.com/office/officeart/2005/8/layout/hProcess10"/>
    <dgm:cxn modelId="{F7312BC0-4950-420D-9E8D-971A4AF89329}" type="presOf" srcId="{11173297-B697-4A11-9EAC-E45317C547A3}" destId="{599F38D6-33D9-4805-8188-1439EB7A6450}" srcOrd="0" destOrd="0" presId="urn:microsoft.com/office/officeart/2005/8/layout/hProcess10"/>
    <dgm:cxn modelId="{EBA2C3C9-2573-4C3C-9F9F-2BAB40BA1738}" srcId="{D59A6E49-80F2-47F2-A3F1-A7D3C1042B7A}" destId="{9B474DED-05AA-4E44-AA15-442256DC0F01}" srcOrd="0" destOrd="0" parTransId="{CFF16821-219F-4652-9A2D-4721A95A737C}" sibTransId="{3541D586-2637-4260-ACB7-78154C9BF652}"/>
    <dgm:cxn modelId="{1755DFCC-1D10-40B3-99B7-98894045E34E}" srcId="{8159643A-818D-4545-AFE5-29FC064B1AAA}" destId="{9BF6810C-89A5-4AFB-A403-EB67F0B19DF6}" srcOrd="0" destOrd="0" parTransId="{0A44E7E0-0537-4227-B47B-A5E913B1B48E}" sibTransId="{B76DBD11-9924-4E72-BB21-FCF8FB34F13A}"/>
    <dgm:cxn modelId="{524F56CD-9E74-4B24-8260-E2353275233D}" type="presOf" srcId="{384C38D0-1DF9-4571-8437-3CD10BEF2AAE}" destId="{40F9A1CB-90DB-4A49-83D9-1A2DA1934F2A}" srcOrd="0" destOrd="0" presId="urn:microsoft.com/office/officeart/2005/8/layout/hProcess10"/>
    <dgm:cxn modelId="{002C49CF-E1A2-48FD-84FA-68EF74189CE0}" type="presOf" srcId="{8159643A-818D-4545-AFE5-29FC064B1AAA}" destId="{1897B93C-D9AE-437F-B745-4C802327D58D}" srcOrd="0" destOrd="0" presId="urn:microsoft.com/office/officeart/2005/8/layout/hProcess10"/>
    <dgm:cxn modelId="{1DEAA8D5-09D4-43B8-9CE1-38F63628F861}" srcId="{AAD4E0A1-2FAA-4C4F-A963-A18676DD2709}" destId="{D59A6E49-80F2-47F2-A3F1-A7D3C1042B7A}" srcOrd="2" destOrd="0" parTransId="{0F0347E2-53BF-4AF0-BE04-E562E9D07F8C}" sibTransId="{7E011706-AE0C-4AA0-B690-E8284D94C1FB}"/>
    <dgm:cxn modelId="{54CC3CE0-EDD9-4887-AD88-D6280791F39E}" srcId="{AAD4E0A1-2FAA-4C4F-A963-A18676DD2709}" destId="{4D0D0A6A-5C38-4A99-A76F-CF41092E3005}" srcOrd="3" destOrd="0" parTransId="{AF1BC6B1-1C3F-4EB8-AA0C-02C76DCB01EB}" sibTransId="{EE3A20FD-1C59-4CCF-A8B6-4766C4295649}"/>
    <dgm:cxn modelId="{670D79E0-8E2F-4B88-9BA2-28D237DB1F1A}" srcId="{4D0D0A6A-5C38-4A99-A76F-CF41092E3005}" destId="{E514CF1A-E4A3-4268-9870-5ECABB9764F3}" srcOrd="0" destOrd="0" parTransId="{110EC1E1-DB14-4894-8944-AF175A2478D5}" sibTransId="{896453A4-B2CD-46E8-B130-B6808F7080B6}"/>
    <dgm:cxn modelId="{D9AE00ED-0E12-4DA3-8343-130478707F89}" type="presOf" srcId="{4D0D0A6A-5C38-4A99-A76F-CF41092E3005}" destId="{C60255E8-1F1E-4D8C-9490-54C06F8948EF}" srcOrd="0" destOrd="0" presId="urn:microsoft.com/office/officeart/2005/8/layout/hProcess10"/>
    <dgm:cxn modelId="{6C7779F4-FD69-4B67-B910-A8608F5BFD91}" srcId="{AAD4E0A1-2FAA-4C4F-A963-A18676DD2709}" destId="{11173297-B697-4A11-9EAC-E45317C547A3}" srcOrd="1" destOrd="0" parTransId="{04B33EEE-24D9-46D5-87A7-153B2EA6E29D}" sibTransId="{F44242F6-86F1-4EA1-8BA3-3748696B9D36}"/>
    <dgm:cxn modelId="{83506F61-90BE-48E8-A4DF-2CF32BF2EF9B}" type="presParOf" srcId="{F0011C63-892E-44A3-B96F-91EEAF67A2C7}" destId="{4D080E8A-CFDC-498A-8007-1780F049C26A}" srcOrd="0" destOrd="0" presId="urn:microsoft.com/office/officeart/2005/8/layout/hProcess10"/>
    <dgm:cxn modelId="{02D3AEDF-07CC-4FFB-B007-590C76104A56}" type="presParOf" srcId="{4D080E8A-CFDC-498A-8007-1780F049C26A}" destId="{D082D060-B45D-4120-B999-D9E2382D1669}" srcOrd="0" destOrd="0" presId="urn:microsoft.com/office/officeart/2005/8/layout/hProcess10"/>
    <dgm:cxn modelId="{0DBF65A9-B8D1-46A6-9B0F-D23D780F4B1B}" type="presParOf" srcId="{4D080E8A-CFDC-498A-8007-1780F049C26A}" destId="{1897B93C-D9AE-437F-B745-4C802327D58D}" srcOrd="1" destOrd="0" presId="urn:microsoft.com/office/officeart/2005/8/layout/hProcess10"/>
    <dgm:cxn modelId="{7F4E2B4D-7013-4B38-8C1B-48D71F062441}" type="presParOf" srcId="{F0011C63-892E-44A3-B96F-91EEAF67A2C7}" destId="{40F9A1CB-90DB-4A49-83D9-1A2DA1934F2A}" srcOrd="1" destOrd="0" presId="urn:microsoft.com/office/officeart/2005/8/layout/hProcess10"/>
    <dgm:cxn modelId="{54EAAD05-CDBD-429C-B812-33A6700D2B3C}" type="presParOf" srcId="{40F9A1CB-90DB-4A49-83D9-1A2DA1934F2A}" destId="{26FD9061-8E6C-45D5-B140-0435E0473371}" srcOrd="0" destOrd="0" presId="urn:microsoft.com/office/officeart/2005/8/layout/hProcess10"/>
    <dgm:cxn modelId="{6441B41F-8D4C-43C5-8CE2-1B034B299AAA}" type="presParOf" srcId="{F0011C63-892E-44A3-B96F-91EEAF67A2C7}" destId="{60120B41-D475-4EFA-9B6F-7115DA1681C3}" srcOrd="2" destOrd="0" presId="urn:microsoft.com/office/officeart/2005/8/layout/hProcess10"/>
    <dgm:cxn modelId="{8EA3EE87-B5F7-49A2-917E-FB354D24282B}" type="presParOf" srcId="{60120B41-D475-4EFA-9B6F-7115DA1681C3}" destId="{B99D1902-DE0E-42E2-B3FC-4630F293EEF8}" srcOrd="0" destOrd="0" presId="urn:microsoft.com/office/officeart/2005/8/layout/hProcess10"/>
    <dgm:cxn modelId="{33A2F0ED-BB08-4B12-AEC9-3A9B5FF2384A}" type="presParOf" srcId="{60120B41-D475-4EFA-9B6F-7115DA1681C3}" destId="{599F38D6-33D9-4805-8188-1439EB7A6450}" srcOrd="1" destOrd="0" presId="urn:microsoft.com/office/officeart/2005/8/layout/hProcess10"/>
    <dgm:cxn modelId="{967EE4A4-8B08-4319-976E-0F03422942D8}" type="presParOf" srcId="{F0011C63-892E-44A3-B96F-91EEAF67A2C7}" destId="{68ECAD3A-18E7-443D-8CF5-C539ECB6F082}" srcOrd="3" destOrd="0" presId="urn:microsoft.com/office/officeart/2005/8/layout/hProcess10"/>
    <dgm:cxn modelId="{B2913ACF-2E38-422B-ACD1-59AEF6DC9AC8}" type="presParOf" srcId="{68ECAD3A-18E7-443D-8CF5-C539ECB6F082}" destId="{BCE1205F-1F14-41EE-A3C2-A1DE6639BFD8}" srcOrd="0" destOrd="0" presId="urn:microsoft.com/office/officeart/2005/8/layout/hProcess10"/>
    <dgm:cxn modelId="{99DEFFF4-3EE5-4CA3-9DDE-7DB09A934B25}" type="presParOf" srcId="{F0011C63-892E-44A3-B96F-91EEAF67A2C7}" destId="{EA6E97D9-9FB1-4C8E-8376-8460FDAE353E}" srcOrd="4" destOrd="0" presId="urn:microsoft.com/office/officeart/2005/8/layout/hProcess10"/>
    <dgm:cxn modelId="{D98852A4-7FCA-4FD2-B471-8EBE3A77027C}" type="presParOf" srcId="{EA6E97D9-9FB1-4C8E-8376-8460FDAE353E}" destId="{AA3904C6-5AA6-4999-96B0-8A48B6A9655A}" srcOrd="0" destOrd="0" presId="urn:microsoft.com/office/officeart/2005/8/layout/hProcess10"/>
    <dgm:cxn modelId="{5C5F2979-B02F-47F7-9150-55CEE16D96C8}" type="presParOf" srcId="{EA6E97D9-9FB1-4C8E-8376-8460FDAE353E}" destId="{71F3DC9E-4939-4E12-8737-A470248599E8}" srcOrd="1" destOrd="0" presId="urn:microsoft.com/office/officeart/2005/8/layout/hProcess10"/>
    <dgm:cxn modelId="{B6930F02-0BCE-4013-B46F-3F2797F1BC36}" type="presParOf" srcId="{F0011C63-892E-44A3-B96F-91EEAF67A2C7}" destId="{838A92FB-DF2D-4BE6-BA51-F1B94F6B4868}" srcOrd="5" destOrd="0" presId="urn:microsoft.com/office/officeart/2005/8/layout/hProcess10"/>
    <dgm:cxn modelId="{84786719-75C0-43DE-91C0-0CEB52C22B35}" type="presParOf" srcId="{838A92FB-DF2D-4BE6-BA51-F1B94F6B4868}" destId="{1E1C4832-25F6-4389-A641-DC9D4BF92448}" srcOrd="0" destOrd="0" presId="urn:microsoft.com/office/officeart/2005/8/layout/hProcess10"/>
    <dgm:cxn modelId="{AD100921-A483-48A4-92FA-62BCF56295F3}" type="presParOf" srcId="{F0011C63-892E-44A3-B96F-91EEAF67A2C7}" destId="{C767E6CE-4BEC-48D7-B163-E4718325FFFD}" srcOrd="6" destOrd="0" presId="urn:microsoft.com/office/officeart/2005/8/layout/hProcess10"/>
    <dgm:cxn modelId="{9DEBCE76-524C-427B-ABF2-B4B17319BA83}" type="presParOf" srcId="{C767E6CE-4BEC-48D7-B163-E4718325FFFD}" destId="{186B4EF4-FC65-414A-88D6-30EB03822D6B}" srcOrd="0" destOrd="0" presId="urn:microsoft.com/office/officeart/2005/8/layout/hProcess10"/>
    <dgm:cxn modelId="{D00DCD6B-8FB2-4822-ADB5-CD6EC0C636CB}" type="presParOf" srcId="{C767E6CE-4BEC-48D7-B163-E4718325FFFD}" destId="{C60255E8-1F1E-4D8C-9490-54C06F8948E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2D060-B45D-4120-B999-D9E2382D1669}">
      <dsp:nvSpPr>
        <dsp:cNvPr id="0" name=""/>
        <dsp:cNvSpPr/>
      </dsp:nvSpPr>
      <dsp:spPr>
        <a:xfrm>
          <a:off x="321929" y="151711"/>
          <a:ext cx="1816779" cy="189351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897B93C-D9AE-437F-B745-4C802327D58D}">
      <dsp:nvSpPr>
        <dsp:cNvPr id="0" name=""/>
        <dsp:cNvSpPr/>
      </dsp:nvSpPr>
      <dsp:spPr>
        <a:xfrm>
          <a:off x="334083" y="2432396"/>
          <a:ext cx="1760052" cy="816382"/>
        </a:xfrm>
        <a:prstGeom prst="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Elephant" panose="02020904090505020303" pitchFamily="18" charset="0"/>
              <a:ea typeface="+mn-ea"/>
              <a:cs typeface="+mn-cs"/>
            </a:rPr>
            <a:t>4119006</a:t>
          </a:r>
        </a:p>
        <a:p>
          <a:pPr marL="57150" lvl="1" indent="-57150" algn="l" defTabSz="488950">
            <a:lnSpc>
              <a:spcPct val="90000"/>
            </a:lnSpc>
            <a:spcBef>
              <a:spcPct val="0"/>
            </a:spcBef>
            <a:spcAft>
              <a:spcPct val="15000"/>
            </a:spcAft>
            <a:buNone/>
          </a:pPr>
          <a:r>
            <a:rPr lang="en-US" sz="1100" b="1" kern="1200" dirty="0">
              <a:latin typeface="Elephant" panose="02020904090505020303" pitchFamily="18" charset="0"/>
              <a:ea typeface="+mn-ea"/>
              <a:cs typeface="+mn-cs"/>
            </a:rPr>
            <a:t>TAJ MOHAMMED SHAH</a:t>
          </a:r>
        </a:p>
      </dsp:txBody>
      <dsp:txXfrm>
        <a:off x="334083" y="2432396"/>
        <a:ext cx="1760052" cy="816382"/>
      </dsp:txXfrm>
    </dsp:sp>
    <dsp:sp modelId="{40F9A1CB-90DB-4A49-83D9-1A2DA1934F2A}">
      <dsp:nvSpPr>
        <dsp:cNvPr id="0" name=""/>
        <dsp:cNvSpPr/>
      </dsp:nvSpPr>
      <dsp:spPr>
        <a:xfrm rot="75783">
          <a:off x="2281713" y="669260"/>
          <a:ext cx="335999" cy="494054"/>
        </a:xfrm>
        <a:prstGeom prst="rightArrow">
          <a:avLst>
            <a:gd name="adj1" fmla="val 60000"/>
            <a:gd name="adj2" fmla="val 50000"/>
          </a:avLst>
        </a:prstGeom>
        <a:solidFill>
          <a:schemeClr val="dk2">
            <a:tint val="60000"/>
            <a:hueOff val="0"/>
            <a:satOff val="0"/>
            <a:lumOff val="0"/>
            <a:alpha val="0"/>
          </a:schemeClr>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281725" y="766960"/>
        <a:ext cx="235199" cy="296432"/>
      </dsp:txXfrm>
    </dsp:sp>
    <dsp:sp modelId="{B99D1902-DE0E-42E2-B3FC-4630F293EEF8}">
      <dsp:nvSpPr>
        <dsp:cNvPr id="0" name=""/>
        <dsp:cNvSpPr/>
      </dsp:nvSpPr>
      <dsp:spPr>
        <a:xfrm>
          <a:off x="2742201" y="180668"/>
          <a:ext cx="2048137" cy="194742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99F38D6-33D9-4805-8188-1439EB7A6450}">
      <dsp:nvSpPr>
        <dsp:cNvPr id="0" name=""/>
        <dsp:cNvSpPr/>
      </dsp:nvSpPr>
      <dsp:spPr>
        <a:xfrm>
          <a:off x="2877383" y="2335324"/>
          <a:ext cx="1986624" cy="804555"/>
        </a:xfrm>
        <a:prstGeom prst="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Elephant" panose="02020904090505020303" pitchFamily="18" charset="0"/>
              <a:ea typeface="+mn-ea"/>
              <a:cs typeface="+mn-cs"/>
            </a:rPr>
            <a:t>4119007</a:t>
          </a:r>
        </a:p>
        <a:p>
          <a:pPr marL="57150" lvl="1" indent="-57150" algn="l" defTabSz="466725">
            <a:lnSpc>
              <a:spcPct val="90000"/>
            </a:lnSpc>
            <a:spcBef>
              <a:spcPct val="0"/>
            </a:spcBef>
            <a:spcAft>
              <a:spcPct val="15000"/>
            </a:spcAft>
            <a:buNone/>
          </a:pPr>
          <a:r>
            <a:rPr lang="en-US" sz="1050" b="1" kern="1200" dirty="0">
              <a:latin typeface="Elephant" panose="02020904090505020303" pitchFamily="18" charset="0"/>
              <a:ea typeface="+mn-ea"/>
              <a:cs typeface="+mn-cs"/>
            </a:rPr>
            <a:t>HAMZA SHAKEEL ANSARI</a:t>
          </a:r>
        </a:p>
      </dsp:txBody>
      <dsp:txXfrm>
        <a:off x="2877383" y="2335324"/>
        <a:ext cx="1986624" cy="804555"/>
      </dsp:txXfrm>
    </dsp:sp>
    <dsp:sp modelId="{68ECAD3A-18E7-443D-8CF5-C539ECB6F082}">
      <dsp:nvSpPr>
        <dsp:cNvPr id="0" name=""/>
        <dsp:cNvSpPr/>
      </dsp:nvSpPr>
      <dsp:spPr>
        <a:xfrm rot="21583711">
          <a:off x="5195079" y="697333"/>
          <a:ext cx="441958" cy="422916"/>
        </a:xfrm>
        <a:prstGeom prst="rightArrow">
          <a:avLst>
            <a:gd name="adj1" fmla="val 60000"/>
            <a:gd name="adj2" fmla="val 50000"/>
          </a:avLst>
        </a:prstGeom>
        <a:solidFill>
          <a:schemeClr val="dk2">
            <a:tint val="60000"/>
            <a:hueOff val="0"/>
            <a:satOff val="0"/>
            <a:lumOff val="0"/>
            <a:alpha val="0"/>
          </a:schemeClr>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195080" y="782217"/>
        <a:ext cx="315083" cy="253750"/>
      </dsp:txXfrm>
    </dsp:sp>
    <dsp:sp modelId="{AA3904C6-5AA6-4999-96B0-8A48B6A9655A}">
      <dsp:nvSpPr>
        <dsp:cNvPr id="0" name=""/>
        <dsp:cNvSpPr/>
      </dsp:nvSpPr>
      <dsp:spPr>
        <a:xfrm>
          <a:off x="6052832" y="200002"/>
          <a:ext cx="2114087" cy="2041009"/>
        </a:xfrm>
        <a:prstGeom prst="roundRect">
          <a:avLst>
            <a:gd name="adj" fmla="val 10000"/>
          </a:avLst>
        </a:prstGeom>
        <a:blipFill>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t="-10000" b="-10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1F3DC9E-4939-4E12-8737-A470248599E8}">
      <dsp:nvSpPr>
        <dsp:cNvPr id="0" name=""/>
        <dsp:cNvSpPr/>
      </dsp:nvSpPr>
      <dsp:spPr>
        <a:xfrm>
          <a:off x="6034317" y="2480872"/>
          <a:ext cx="2108138" cy="662008"/>
        </a:xfrm>
        <a:prstGeom prst="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Elephant" panose="02020904090505020303" pitchFamily="18" charset="0"/>
              <a:ea typeface="+mn-ea"/>
              <a:cs typeface="+mn-cs"/>
            </a:rPr>
            <a:t>4119008</a:t>
          </a:r>
        </a:p>
        <a:p>
          <a:pPr marL="57150" lvl="1" indent="-57150" algn="l" defTabSz="466725">
            <a:lnSpc>
              <a:spcPct val="90000"/>
            </a:lnSpc>
            <a:spcBef>
              <a:spcPct val="0"/>
            </a:spcBef>
            <a:spcAft>
              <a:spcPct val="15000"/>
            </a:spcAft>
            <a:buNone/>
          </a:pPr>
          <a:r>
            <a:rPr lang="en-US" sz="1050" b="1" kern="1200" dirty="0">
              <a:latin typeface="Elephant" panose="02020904090505020303" pitchFamily="18" charset="0"/>
              <a:ea typeface="+mn-ea"/>
              <a:cs typeface="+mn-cs"/>
            </a:rPr>
            <a:t>ADVAIT GURUNATH CHAVAN</a:t>
          </a:r>
        </a:p>
      </dsp:txBody>
      <dsp:txXfrm>
        <a:off x="6034317" y="2480872"/>
        <a:ext cx="2108138" cy="662008"/>
      </dsp:txXfrm>
    </dsp:sp>
    <dsp:sp modelId="{838A92FB-DF2D-4BE6-BA51-F1B94F6B4868}">
      <dsp:nvSpPr>
        <dsp:cNvPr id="0" name=""/>
        <dsp:cNvSpPr/>
      </dsp:nvSpPr>
      <dsp:spPr>
        <a:xfrm rot="29602" flipH="1" flipV="1">
          <a:off x="10922288" y="-24385"/>
          <a:ext cx="215322" cy="48770"/>
        </a:xfrm>
        <a:prstGeom prst="rightArrow">
          <a:avLst>
            <a:gd name="adj1" fmla="val 60000"/>
            <a:gd name="adj2" fmla="val 50000"/>
          </a:avLst>
        </a:prstGeom>
        <a:pattFill prst="pct5">
          <a:fgClr>
            <a:schemeClr val="bg1">
              <a:lumMod val="75000"/>
            </a:schemeClr>
          </a:fgClr>
          <a:bgClr>
            <a:schemeClr val="bg1"/>
          </a:bgClr>
        </a:pattFill>
        <a:ln w="3175">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0936919" y="-14568"/>
        <a:ext cx="200691" cy="29262"/>
      </dsp:txXfrm>
    </dsp:sp>
    <dsp:sp modelId="{186B4EF4-FC65-414A-88D6-30EB03822D6B}">
      <dsp:nvSpPr>
        <dsp:cNvPr id="0" name=""/>
        <dsp:cNvSpPr/>
      </dsp:nvSpPr>
      <dsp:spPr>
        <a:xfrm>
          <a:off x="8955780" y="190876"/>
          <a:ext cx="2074169" cy="2108912"/>
        </a:xfrm>
        <a:prstGeom prst="roundRect">
          <a:avLst>
            <a:gd name="adj" fmla="val 10000"/>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4000" r="-4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60255E8-1F1E-4D8C-9490-54C06F8948EF}">
      <dsp:nvSpPr>
        <dsp:cNvPr id="0" name=""/>
        <dsp:cNvSpPr/>
      </dsp:nvSpPr>
      <dsp:spPr>
        <a:xfrm>
          <a:off x="8969176" y="2491723"/>
          <a:ext cx="1760052" cy="864062"/>
        </a:xfrm>
        <a:prstGeom prst="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latin typeface="Elephant" panose="02020904090505020303" pitchFamily="18" charset="0"/>
              <a:ea typeface="+mn-ea"/>
              <a:cs typeface="+mn-cs"/>
            </a:rPr>
            <a:t>4119009</a:t>
          </a:r>
        </a:p>
        <a:p>
          <a:pPr marL="57150" lvl="1" indent="-57150" algn="l" defTabSz="466725">
            <a:lnSpc>
              <a:spcPct val="90000"/>
            </a:lnSpc>
            <a:spcBef>
              <a:spcPct val="0"/>
            </a:spcBef>
            <a:spcAft>
              <a:spcPct val="15000"/>
            </a:spcAft>
            <a:buNone/>
          </a:pPr>
          <a:r>
            <a:rPr lang="en-US" sz="1050" b="1" kern="1200" dirty="0">
              <a:latin typeface="Elephant" panose="02020904090505020303" pitchFamily="18" charset="0"/>
              <a:ea typeface="+mn-ea"/>
              <a:cs typeface="+mn-cs"/>
            </a:rPr>
            <a:t>AAKASH NANKHURAM GUPTA</a:t>
          </a:r>
        </a:p>
      </dsp:txBody>
      <dsp:txXfrm>
        <a:off x="8969176" y="2491723"/>
        <a:ext cx="1760052" cy="8640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35EF6-9D1C-4964-AE9D-CBBA652D3F21}" type="datetimeFigureOut">
              <a:rPr lang="en-IN" smtClean="0"/>
              <a:t>16-02-2023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36EF4-9205-4EA9-B55F-B49D203452D5}" type="slidenum">
              <a:rPr lang="en-IN" smtClean="0"/>
              <a:t>‹#›</a:t>
            </a:fld>
            <a:endParaRPr lang="en-IN"/>
          </a:p>
        </p:txBody>
      </p:sp>
    </p:spTree>
    <p:extLst>
      <p:ext uri="{BB962C8B-B14F-4D97-AF65-F5344CB8AC3E}">
        <p14:creationId xmlns:p14="http://schemas.microsoft.com/office/powerpoint/2010/main" val="2157190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2/16/2023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2/16/2023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https://www.youtube.com/embed/VtbYvVDItvg?start=184&amp;feature=oembed" TargetMode="Externa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7614E9-A583-2286-EFA5-4041D0FD1B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1" cy="6334100"/>
          </a:xfrm>
          <a:prstGeom prst="rect">
            <a:avLst/>
          </a:prstGeom>
          <a:ln>
            <a:noFill/>
          </a:ln>
          <a:effectLst>
            <a:softEdge rad="112500"/>
          </a:effectLst>
        </p:spPr>
      </p:pic>
    </p:spTree>
    <p:extLst>
      <p:ext uri="{BB962C8B-B14F-4D97-AF65-F5344CB8AC3E}">
        <p14:creationId xmlns:p14="http://schemas.microsoft.com/office/powerpoint/2010/main" val="417835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8E757-458C-4AFA-B9E1-92C57E0A526B}"/>
              </a:ext>
            </a:extLst>
          </p:cNvPr>
          <p:cNvSpPr txBox="1"/>
          <p:nvPr/>
        </p:nvSpPr>
        <p:spPr>
          <a:xfrm>
            <a:off x="1274617" y="2433475"/>
            <a:ext cx="9116291" cy="923330"/>
          </a:xfrm>
          <a:prstGeom prst="rect">
            <a:avLst/>
          </a:prstGeom>
          <a:noFill/>
        </p:spPr>
        <p:txBody>
          <a:bodyPr wrap="square" rtlCol="0">
            <a:spAutoFit/>
          </a:bodyPr>
          <a:lstStyle/>
          <a:p>
            <a:pPr algn="ctr"/>
            <a:r>
              <a:rPr lang="en-US" sz="5400" b="1" dirty="0"/>
              <a:t>Thankyou…..</a:t>
            </a:r>
            <a:endParaRPr lang="en-IN" sz="5400" b="1" dirty="0"/>
          </a:p>
        </p:txBody>
      </p:sp>
    </p:spTree>
    <p:extLst>
      <p:ext uri="{BB962C8B-B14F-4D97-AF65-F5344CB8AC3E}">
        <p14:creationId xmlns:p14="http://schemas.microsoft.com/office/powerpoint/2010/main" val="64920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jpeg">
            <a:extLst>
              <a:ext uri="{FF2B5EF4-FFF2-40B4-BE49-F238E27FC236}">
                <a16:creationId xmlns:a16="http://schemas.microsoft.com/office/drawing/2014/main" id="{31C32C09-8DE6-0FC2-F37B-30F1A8356CB7}"/>
              </a:ext>
            </a:extLst>
          </p:cNvPr>
          <p:cNvPicPr>
            <a:picLocks noChangeAspect="1"/>
          </p:cNvPicPr>
          <p:nvPr/>
        </p:nvPicPr>
        <p:blipFill>
          <a:blip r:embed="rId2" cstate="print"/>
          <a:stretch>
            <a:fillRect/>
          </a:stretch>
        </p:blipFill>
        <p:spPr>
          <a:xfrm>
            <a:off x="667520" y="272785"/>
            <a:ext cx="1328948" cy="1349911"/>
          </a:xfrm>
          <a:prstGeom prst="rect">
            <a:avLst/>
          </a:prstGeom>
        </p:spPr>
      </p:pic>
      <p:sp>
        <p:nvSpPr>
          <p:cNvPr id="5" name="TextBox 4">
            <a:extLst>
              <a:ext uri="{FF2B5EF4-FFF2-40B4-BE49-F238E27FC236}">
                <a16:creationId xmlns:a16="http://schemas.microsoft.com/office/drawing/2014/main" id="{60DAB76E-CEA2-6E36-D224-A20BEB543C4C}"/>
              </a:ext>
            </a:extLst>
          </p:cNvPr>
          <p:cNvSpPr txBox="1"/>
          <p:nvPr/>
        </p:nvSpPr>
        <p:spPr>
          <a:xfrm>
            <a:off x="1213485" y="272785"/>
            <a:ext cx="10016434" cy="1590179"/>
          </a:xfrm>
          <a:prstGeom prst="rect">
            <a:avLst/>
          </a:prstGeom>
          <a:noFill/>
        </p:spPr>
        <p:txBody>
          <a:bodyPr wrap="square" rtlCol="0">
            <a:spAutoFit/>
          </a:bodyPr>
          <a:lstStyle/>
          <a:p>
            <a:pPr marL="1371600" marR="771525" indent="-533400" algn="ctr">
              <a:spcBef>
                <a:spcPts val="1565"/>
              </a:spcBef>
              <a:spcAft>
                <a:spcPts val="0"/>
              </a:spcAft>
            </a:pPr>
            <a:r>
              <a:rPr lang="en-US" sz="2800" b="1" dirty="0">
                <a:effectLst/>
                <a:latin typeface="Algerian" panose="04020705040A02060702" pitchFamily="82" charset="0"/>
                <a:ea typeface="Times New Roman" panose="02020603050405020304" pitchFamily="18" charset="0"/>
              </a:rPr>
              <a:t>M. H. </a:t>
            </a:r>
            <a:r>
              <a:rPr lang="en-US" sz="2800" b="1" dirty="0" err="1">
                <a:effectLst/>
                <a:latin typeface="Algerian" panose="04020705040A02060702" pitchFamily="82" charset="0"/>
                <a:ea typeface="Times New Roman" panose="02020603050405020304" pitchFamily="18" charset="0"/>
              </a:rPr>
              <a:t>Saboo</a:t>
            </a:r>
            <a:r>
              <a:rPr lang="en-US" sz="2800" b="1" dirty="0">
                <a:effectLst/>
                <a:latin typeface="Algerian" panose="04020705040A02060702" pitchFamily="82" charset="0"/>
                <a:ea typeface="Times New Roman" panose="02020603050405020304" pitchFamily="18" charset="0"/>
              </a:rPr>
              <a:t> </a:t>
            </a:r>
            <a:r>
              <a:rPr lang="en-US" sz="2800" b="1" dirty="0" err="1">
                <a:effectLst/>
                <a:latin typeface="Algerian" panose="04020705040A02060702" pitchFamily="82" charset="0"/>
                <a:ea typeface="Times New Roman" panose="02020603050405020304" pitchFamily="18" charset="0"/>
              </a:rPr>
              <a:t>Siddik</a:t>
            </a:r>
            <a:r>
              <a:rPr lang="en-US" sz="2800" b="1" dirty="0">
                <a:effectLst/>
                <a:latin typeface="Algerian" panose="04020705040A02060702" pitchFamily="82" charset="0"/>
                <a:ea typeface="Times New Roman" panose="02020603050405020304" pitchFamily="18" charset="0"/>
              </a:rPr>
              <a:t> College of Engineering  </a:t>
            </a:r>
          </a:p>
          <a:p>
            <a:pPr marL="1371600" marR="771525" indent="-533400" algn="ctr">
              <a:spcBef>
                <a:spcPts val="1565"/>
              </a:spcBef>
              <a:spcAft>
                <a:spcPts val="0"/>
              </a:spcAft>
            </a:pPr>
            <a:r>
              <a:rPr lang="en-US" sz="2800" b="1" dirty="0">
                <a:effectLst/>
                <a:latin typeface="Algerian" panose="04020705040A02060702" pitchFamily="82" charset="0"/>
                <a:ea typeface="Times New Roman" panose="02020603050405020304" pitchFamily="18" charset="0"/>
              </a:rPr>
              <a:t>  University of Mumbai</a:t>
            </a:r>
            <a:endParaRPr lang="en-IN" sz="2800" b="1" dirty="0">
              <a:effectLst/>
              <a:latin typeface="Algerian" panose="04020705040A02060702" pitchFamily="82" charset="0"/>
              <a:ea typeface="Times New Roman" panose="02020603050405020304" pitchFamily="18" charset="0"/>
            </a:endParaRPr>
          </a:p>
          <a:p>
            <a:pPr algn="ctr"/>
            <a:r>
              <a:rPr lang="en-US" sz="2800" b="1" cap="small" spc="25" dirty="0">
                <a:effectLst/>
                <a:latin typeface="Algerian" panose="04020705040A02060702" pitchFamily="82" charset="0"/>
                <a:ea typeface="Times New Roman" panose="02020603050405020304" pitchFamily="18" charset="0"/>
                <a:cs typeface="Times New Roman" panose="02020603050405020304" pitchFamily="18" charset="0"/>
              </a:rPr>
              <a:t>2</a:t>
            </a:r>
            <a:r>
              <a:rPr lang="en-US" sz="2800" b="1" cap="small" spc="-5" dirty="0">
                <a:effectLst/>
                <a:latin typeface="Algerian" panose="04020705040A02060702" pitchFamily="82" charset="0"/>
                <a:ea typeface="Times New Roman" panose="02020603050405020304" pitchFamily="18" charset="0"/>
                <a:cs typeface="Times New Roman" panose="02020603050405020304" pitchFamily="18" charset="0"/>
              </a:rPr>
              <a:t>0</a:t>
            </a:r>
            <a:r>
              <a:rPr lang="en-US" sz="2800" b="1" cap="small" dirty="0">
                <a:effectLst/>
                <a:latin typeface="Algerian" panose="04020705040A02060702" pitchFamily="82" charset="0"/>
                <a:ea typeface="Times New Roman" panose="02020603050405020304" pitchFamily="18" charset="0"/>
                <a:cs typeface="Times New Roman" panose="02020603050405020304" pitchFamily="18" charset="0"/>
              </a:rPr>
              <a:t>2</a:t>
            </a:r>
            <a:r>
              <a:rPr lang="en-US" sz="2800" b="1" dirty="0">
                <a:effectLst/>
                <a:latin typeface="Algerian" panose="04020705040A02060702" pitchFamily="82" charset="0"/>
                <a:ea typeface="Times New Roman" panose="02020603050405020304" pitchFamily="18" charset="0"/>
                <a:cs typeface="Times New Roman" panose="02020603050405020304" pitchFamily="18" charset="0"/>
              </a:rPr>
              <a:t>2</a:t>
            </a:r>
            <a:r>
              <a:rPr lang="en-US" sz="2800" b="1" spc="85" dirty="0">
                <a:effectLst/>
                <a:latin typeface="Algerian" panose="04020705040A02060702" pitchFamily="82" charset="0"/>
                <a:ea typeface="Times New Roman" panose="02020603050405020304" pitchFamily="18" charset="0"/>
                <a:cs typeface="Times New Roman" panose="02020603050405020304" pitchFamily="18" charset="0"/>
              </a:rPr>
              <a:t> </a:t>
            </a:r>
            <a:r>
              <a:rPr lang="en-US" sz="2800" b="1" dirty="0">
                <a:effectLst/>
                <a:latin typeface="Algerian" panose="04020705040A02060702" pitchFamily="82" charset="0"/>
                <a:ea typeface="Times New Roman" panose="02020603050405020304" pitchFamily="18" charset="0"/>
                <a:cs typeface="Times New Roman" panose="02020603050405020304" pitchFamily="18" charset="0"/>
              </a:rPr>
              <a:t>-</a:t>
            </a:r>
            <a:r>
              <a:rPr lang="en-US" sz="2800" b="1" spc="85" dirty="0">
                <a:effectLst/>
                <a:latin typeface="Algerian" panose="04020705040A02060702" pitchFamily="82" charset="0"/>
                <a:ea typeface="Times New Roman" panose="02020603050405020304" pitchFamily="18" charset="0"/>
                <a:cs typeface="Times New Roman" panose="02020603050405020304" pitchFamily="18" charset="0"/>
              </a:rPr>
              <a:t> </a:t>
            </a:r>
            <a:r>
              <a:rPr lang="en-US" sz="2800" b="1" cap="small" spc="25" dirty="0">
                <a:effectLst/>
                <a:latin typeface="Algerian" panose="04020705040A02060702" pitchFamily="82" charset="0"/>
                <a:ea typeface="Times New Roman" panose="02020603050405020304" pitchFamily="18" charset="0"/>
                <a:cs typeface="Times New Roman" panose="02020603050405020304" pitchFamily="18" charset="0"/>
              </a:rPr>
              <a:t>2</a:t>
            </a:r>
            <a:r>
              <a:rPr lang="en-US" sz="2800" b="1" spc="20" dirty="0">
                <a:effectLst/>
                <a:latin typeface="Algerian" panose="04020705040A02060702" pitchFamily="82" charset="0"/>
                <a:ea typeface="Times New Roman" panose="02020603050405020304" pitchFamily="18" charset="0"/>
                <a:cs typeface="Times New Roman" panose="02020603050405020304" pitchFamily="18" charset="0"/>
              </a:rPr>
              <a:t>0</a:t>
            </a:r>
            <a:r>
              <a:rPr lang="en-US" sz="2800" b="1" cap="small" spc="5" dirty="0">
                <a:effectLst/>
                <a:latin typeface="Algerian" panose="04020705040A02060702" pitchFamily="82" charset="0"/>
                <a:ea typeface="Times New Roman" panose="02020603050405020304" pitchFamily="18" charset="0"/>
                <a:cs typeface="Times New Roman" panose="02020603050405020304" pitchFamily="18" charset="0"/>
              </a:rPr>
              <a:t>2</a:t>
            </a:r>
            <a:r>
              <a:rPr lang="en-US" sz="2800" b="1" cap="small" dirty="0">
                <a:effectLst/>
                <a:latin typeface="Algerian" panose="04020705040A02060702" pitchFamily="82" charset="0"/>
                <a:ea typeface="Times New Roman" panose="02020603050405020304" pitchFamily="18" charset="0"/>
                <a:cs typeface="Times New Roman" panose="02020603050405020304" pitchFamily="18" charset="0"/>
              </a:rPr>
              <a:t>3</a:t>
            </a:r>
            <a:endParaRPr lang="en-IN" sz="2800" b="1" dirty="0">
              <a:latin typeface="Algerian" panose="04020705040A02060702" pitchFamily="82" charset="0"/>
            </a:endParaRPr>
          </a:p>
        </p:txBody>
      </p:sp>
      <p:graphicFrame>
        <p:nvGraphicFramePr>
          <p:cNvPr id="2" name="Content Placeholder 2" descr="SmartArt timeline">
            <a:extLst>
              <a:ext uri="{FF2B5EF4-FFF2-40B4-BE49-F238E27FC236}">
                <a16:creationId xmlns:a16="http://schemas.microsoft.com/office/drawing/2014/main" id="{7AFA6E5B-CDA6-A738-2FEE-D08F01E1E6B1}"/>
              </a:ext>
            </a:extLst>
          </p:cNvPr>
          <p:cNvGraphicFramePr>
            <a:graphicFrameLocks/>
          </p:cNvGraphicFramePr>
          <p:nvPr>
            <p:extLst>
              <p:ext uri="{D42A27DB-BD31-4B8C-83A1-F6EECF244321}">
                <p14:modId xmlns:p14="http://schemas.microsoft.com/office/powerpoint/2010/main" val="628955480"/>
              </p:ext>
            </p:extLst>
          </p:nvPr>
        </p:nvGraphicFramePr>
        <p:xfrm>
          <a:off x="504881" y="2574650"/>
          <a:ext cx="11029950" cy="3440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D16BE6A-4D52-A0D9-56D8-3B8E124B9121}"/>
              </a:ext>
            </a:extLst>
          </p:cNvPr>
          <p:cNvSpPr txBox="1"/>
          <p:nvPr/>
        </p:nvSpPr>
        <p:spPr>
          <a:xfrm>
            <a:off x="401585" y="1965050"/>
            <a:ext cx="6615952" cy="369332"/>
          </a:xfrm>
          <a:prstGeom prst="rect">
            <a:avLst/>
          </a:prstGeom>
          <a:noFill/>
        </p:spPr>
        <p:txBody>
          <a:bodyPr wrap="square" rtlCol="0">
            <a:spAutoFit/>
          </a:bodyPr>
          <a:lstStyle/>
          <a:p>
            <a:r>
              <a:rPr lang="en-US" b="1" dirty="0">
                <a:solidFill>
                  <a:schemeClr val="tx1">
                    <a:lumMod val="85000"/>
                    <a:lumOff val="15000"/>
                  </a:schemeClr>
                </a:solidFill>
                <a:latin typeface="Algerian" panose="04020705040A02060702" pitchFamily="82" charset="0"/>
              </a:rPr>
              <a:t>Our esteemed Group members :-</a:t>
            </a:r>
            <a:endParaRPr lang="en-IN" b="1" dirty="0">
              <a:latin typeface="Algerian" panose="04020705040A02060702" pitchFamily="82" charset="0"/>
            </a:endParaRPr>
          </a:p>
        </p:txBody>
      </p:sp>
    </p:spTree>
    <p:extLst>
      <p:ext uri="{BB962C8B-B14F-4D97-AF65-F5344CB8AC3E}">
        <p14:creationId xmlns:p14="http://schemas.microsoft.com/office/powerpoint/2010/main" val="407057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AEE41B-71D8-51EB-9D0F-0D9B81DFF8C6}"/>
              </a:ext>
            </a:extLst>
          </p:cNvPr>
          <p:cNvSpPr txBox="1"/>
          <p:nvPr/>
        </p:nvSpPr>
        <p:spPr>
          <a:xfrm>
            <a:off x="3048000" y="3244334"/>
            <a:ext cx="6096000" cy="646331"/>
          </a:xfrm>
          <a:prstGeom prst="rect">
            <a:avLst/>
          </a:prstGeom>
          <a:noFill/>
        </p:spPr>
        <p:txBody>
          <a:bodyPr wrap="square">
            <a:spAutoFit/>
          </a:bodyPr>
          <a:lstStyle/>
          <a:p>
            <a:endParaRPr lang="en-IN" dirty="0"/>
          </a:p>
          <a:p>
            <a:endParaRPr lang="en-IN" dirty="0"/>
          </a:p>
        </p:txBody>
      </p:sp>
      <p:sp>
        <p:nvSpPr>
          <p:cNvPr id="2" name="TextBox 1">
            <a:extLst>
              <a:ext uri="{FF2B5EF4-FFF2-40B4-BE49-F238E27FC236}">
                <a16:creationId xmlns:a16="http://schemas.microsoft.com/office/drawing/2014/main" id="{0BD84C9C-8E7B-402F-8D57-937F01A7A4A1}"/>
              </a:ext>
            </a:extLst>
          </p:cNvPr>
          <p:cNvSpPr txBox="1"/>
          <p:nvPr/>
        </p:nvSpPr>
        <p:spPr>
          <a:xfrm>
            <a:off x="207818" y="263236"/>
            <a:ext cx="2937164" cy="461665"/>
          </a:xfrm>
          <a:prstGeom prst="rect">
            <a:avLst/>
          </a:prstGeom>
          <a:noFill/>
        </p:spPr>
        <p:txBody>
          <a:bodyPr wrap="square" rtlCol="0">
            <a:spAutoFit/>
          </a:bodyPr>
          <a:lstStyle/>
          <a:p>
            <a:r>
              <a:rPr lang="en-US" sz="2400" b="1" dirty="0"/>
              <a:t>Abstract</a:t>
            </a:r>
            <a:endParaRPr lang="en-IN" sz="2400" b="1" dirty="0"/>
          </a:p>
        </p:txBody>
      </p:sp>
      <p:sp>
        <p:nvSpPr>
          <p:cNvPr id="4" name="TextBox 3">
            <a:extLst>
              <a:ext uri="{FF2B5EF4-FFF2-40B4-BE49-F238E27FC236}">
                <a16:creationId xmlns:a16="http://schemas.microsoft.com/office/drawing/2014/main" id="{CB1D3847-DF6E-4C9A-BBC0-33BB5B6D292D}"/>
              </a:ext>
            </a:extLst>
          </p:cNvPr>
          <p:cNvSpPr txBox="1"/>
          <p:nvPr/>
        </p:nvSpPr>
        <p:spPr>
          <a:xfrm>
            <a:off x="207818" y="724901"/>
            <a:ext cx="11776364" cy="5755422"/>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This project presents a system that can recognize Indian Sign Language (ISL) hand poses and gestures performed by deaf and dumb people in real time and interpret/translate them into them English text readable to normal people for better and efficient communication within the society. </a:t>
            </a:r>
          </a:p>
          <a:p>
            <a:pPr marL="285750" indent="-285750">
              <a:buFont typeface="Arial" panose="020B0604020202020204" pitchFamily="34" charset="0"/>
              <a:buChar char="•"/>
            </a:pPr>
            <a:endParaRPr lang="en-US" sz="2400" dirty="0">
              <a:latin typeface="Times New Roman" panose="02020603050405020304" pitchFamily="18" charset="0"/>
            </a:endParaRPr>
          </a:p>
          <a:p>
            <a:pPr marL="285750" indent="-28575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existing solutions are either of high cost of purchase and maintenance which cannot be afforded by most of the deaf and dumb people of India in particular. Also, the existing solutions have a low accuracy and low speed of operation which will have an effect on the real-time analysis, interpretation and translation of the sign language to a language which shall be understandable by the physically normal people. </a:t>
            </a:r>
          </a:p>
          <a:p>
            <a:pPr marL="285750" indent="-285750">
              <a:buFont typeface="Arial" panose="020B0604020202020204" pitchFamily="34" charset="0"/>
              <a:buChar char="•"/>
            </a:pPr>
            <a:endParaRPr lang="en-US" sz="2400" dirty="0">
              <a:latin typeface="Times New Roman" panose="02020603050405020304" pitchFamily="18" charset="0"/>
            </a:endParaRPr>
          </a:p>
          <a:p>
            <a:pPr marL="285750" indent="-28575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Our proposed system has the ability to overcome both the above-mentioned problems i.e. Accurate Results and Time Factor. It can identify 35 ISL gestures along with some hand poses. </a:t>
            </a:r>
          </a:p>
          <a:p>
            <a:pPr marL="285750" indent="-285750">
              <a:buFont typeface="Arial" panose="020B0604020202020204" pitchFamily="34" charset="0"/>
              <a:buChar char="•"/>
            </a:pPr>
            <a:endParaRPr lang="en-US" dirty="0">
              <a:latin typeface="Times New Roman" panose="02020603050405020304" pitchFamily="18" charset="0"/>
            </a:endParaRPr>
          </a:p>
          <a:p>
            <a:endParaRPr lang="en-IN" sz="1400" dirty="0"/>
          </a:p>
        </p:txBody>
      </p:sp>
    </p:spTree>
    <p:extLst>
      <p:ext uri="{BB962C8B-B14F-4D97-AF65-F5344CB8AC3E}">
        <p14:creationId xmlns:p14="http://schemas.microsoft.com/office/powerpoint/2010/main" val="256925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E5D38B-7A41-4A8E-AB73-93AA118B1937}"/>
              </a:ext>
            </a:extLst>
          </p:cNvPr>
          <p:cNvSpPr txBox="1"/>
          <p:nvPr/>
        </p:nvSpPr>
        <p:spPr>
          <a:xfrm>
            <a:off x="110836" y="263236"/>
            <a:ext cx="3962400" cy="369332"/>
          </a:xfrm>
          <a:prstGeom prst="rect">
            <a:avLst/>
          </a:prstGeom>
          <a:noFill/>
        </p:spPr>
        <p:txBody>
          <a:bodyPr wrap="square" rtlCol="0">
            <a:spAutoFit/>
          </a:bodyPr>
          <a:lstStyle/>
          <a:p>
            <a:r>
              <a:rPr lang="en-US" b="1" dirty="0"/>
              <a:t>Problem Statement</a:t>
            </a:r>
            <a:endParaRPr lang="en-IN" b="1" dirty="0"/>
          </a:p>
        </p:txBody>
      </p:sp>
      <p:sp>
        <p:nvSpPr>
          <p:cNvPr id="4" name="TextBox 3">
            <a:extLst>
              <a:ext uri="{FF2B5EF4-FFF2-40B4-BE49-F238E27FC236}">
                <a16:creationId xmlns:a16="http://schemas.microsoft.com/office/drawing/2014/main" id="{9E1D4D72-0B5C-4ECA-8FBE-B4D7DE5700C7}"/>
              </a:ext>
            </a:extLst>
          </p:cNvPr>
          <p:cNvSpPr txBox="1"/>
          <p:nvPr/>
        </p:nvSpPr>
        <p:spPr>
          <a:xfrm>
            <a:off x="207818" y="914400"/>
            <a:ext cx="10945091"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Understanding the exact context of symbolic expressions of deaf and dumb people is the challenging job in real life until and unless it is properly specified.</a:t>
            </a:r>
            <a:endParaRPr lang="en-IN" sz="2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To fill the bridge between the communication process between the deaf and dumb people and normal people using the most effective, fast and low-cost method.</a:t>
            </a:r>
            <a:endParaRPr lang="en-IN" sz="2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0941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BCAF0-1AC5-43D3-9629-8B196C996CEB}"/>
              </a:ext>
            </a:extLst>
          </p:cNvPr>
          <p:cNvSpPr txBox="1"/>
          <p:nvPr/>
        </p:nvSpPr>
        <p:spPr>
          <a:xfrm>
            <a:off x="124691" y="304800"/>
            <a:ext cx="5278582" cy="369332"/>
          </a:xfrm>
          <a:prstGeom prst="rect">
            <a:avLst/>
          </a:prstGeom>
          <a:noFill/>
        </p:spPr>
        <p:txBody>
          <a:bodyPr wrap="square" rtlCol="0">
            <a:spAutoFit/>
          </a:bodyPr>
          <a:lstStyle/>
          <a:p>
            <a:r>
              <a:rPr lang="en-US" b="1" dirty="0"/>
              <a:t>Design Methodology / Block Diagram</a:t>
            </a:r>
            <a:endParaRPr lang="en-IN" b="1" dirty="0"/>
          </a:p>
        </p:txBody>
      </p:sp>
      <p:pic>
        <p:nvPicPr>
          <p:cNvPr id="5" name="Picture 4">
            <a:extLst>
              <a:ext uri="{FF2B5EF4-FFF2-40B4-BE49-F238E27FC236}">
                <a16:creationId xmlns:a16="http://schemas.microsoft.com/office/drawing/2014/main" id="{F892932A-5CEA-4D97-BA8A-87413A2EA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 y="674132"/>
            <a:ext cx="11582400" cy="5638800"/>
          </a:xfrm>
          <a:prstGeom prst="rect">
            <a:avLst/>
          </a:prstGeom>
        </p:spPr>
      </p:pic>
    </p:spTree>
    <p:extLst>
      <p:ext uri="{BB962C8B-B14F-4D97-AF65-F5344CB8AC3E}">
        <p14:creationId xmlns:p14="http://schemas.microsoft.com/office/powerpoint/2010/main" val="111701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F365A-D258-4DDA-B33E-96D775545780}"/>
              </a:ext>
            </a:extLst>
          </p:cNvPr>
          <p:cNvSpPr txBox="1"/>
          <p:nvPr/>
        </p:nvSpPr>
        <p:spPr>
          <a:xfrm>
            <a:off x="166255" y="139775"/>
            <a:ext cx="3920836" cy="369332"/>
          </a:xfrm>
          <a:prstGeom prst="rect">
            <a:avLst/>
          </a:prstGeom>
          <a:noFill/>
        </p:spPr>
        <p:txBody>
          <a:bodyPr wrap="square" rtlCol="0">
            <a:spAutoFit/>
          </a:bodyPr>
          <a:lstStyle/>
          <a:p>
            <a:r>
              <a:rPr lang="en-US" b="1" u="sng" dirty="0"/>
              <a:t>Simulation and Experimental Results </a:t>
            </a:r>
            <a:endParaRPr lang="en-IN" b="1" u="sng" dirty="0"/>
          </a:p>
        </p:txBody>
      </p:sp>
      <p:pic>
        <p:nvPicPr>
          <p:cNvPr id="4" name="Online Media 3" title="3 - Indian Sign Language 101 - Basic Words 1">
            <a:hlinkClick r:id="" action="ppaction://media"/>
            <a:extLst>
              <a:ext uri="{FF2B5EF4-FFF2-40B4-BE49-F238E27FC236}">
                <a16:creationId xmlns:a16="http://schemas.microsoft.com/office/drawing/2014/main" id="{D4CFD8A9-07C3-44D3-8356-5FD74EF661AC}"/>
              </a:ext>
            </a:extLst>
          </p:cNvPr>
          <p:cNvPicPr>
            <a:picLocks noRot="1" noChangeAspect="1"/>
          </p:cNvPicPr>
          <p:nvPr>
            <a:videoFile r:link="rId1"/>
          </p:nvPr>
        </p:nvPicPr>
        <p:blipFill>
          <a:blip r:embed="rId5"/>
          <a:stretch>
            <a:fillRect/>
          </a:stretch>
        </p:blipFill>
        <p:spPr>
          <a:xfrm>
            <a:off x="166255" y="935916"/>
            <a:ext cx="4675725" cy="2641785"/>
          </a:xfrm>
          <a:prstGeom prst="rect">
            <a:avLst/>
          </a:prstGeom>
        </p:spPr>
      </p:pic>
      <p:pic>
        <p:nvPicPr>
          <p:cNvPr id="7" name="I, Me">
            <a:hlinkClick r:id="" action="ppaction://media"/>
            <a:extLst>
              <a:ext uri="{FF2B5EF4-FFF2-40B4-BE49-F238E27FC236}">
                <a16:creationId xmlns:a16="http://schemas.microsoft.com/office/drawing/2014/main" id="{41EEDE30-5F6C-448C-91D3-2A734B391D7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92199" y="3704208"/>
            <a:ext cx="4649781" cy="2641786"/>
          </a:xfrm>
          <a:prstGeom prst="rect">
            <a:avLst/>
          </a:prstGeom>
        </p:spPr>
      </p:pic>
      <p:sp>
        <p:nvSpPr>
          <p:cNvPr id="8" name="TextBox 7">
            <a:extLst>
              <a:ext uri="{FF2B5EF4-FFF2-40B4-BE49-F238E27FC236}">
                <a16:creationId xmlns:a16="http://schemas.microsoft.com/office/drawing/2014/main" id="{F6D929E0-6963-44B4-90BF-C58966DED252}"/>
              </a:ext>
            </a:extLst>
          </p:cNvPr>
          <p:cNvSpPr txBox="1"/>
          <p:nvPr/>
        </p:nvSpPr>
        <p:spPr>
          <a:xfrm>
            <a:off x="497150" y="509107"/>
            <a:ext cx="3835153" cy="369332"/>
          </a:xfrm>
          <a:prstGeom prst="rect">
            <a:avLst/>
          </a:prstGeom>
          <a:noFill/>
        </p:spPr>
        <p:txBody>
          <a:bodyPr wrap="square" rtlCol="0">
            <a:spAutoFit/>
          </a:bodyPr>
          <a:lstStyle/>
          <a:p>
            <a:pPr algn="ctr"/>
            <a:r>
              <a:rPr lang="en-US" b="1" dirty="0"/>
              <a:t>Desired Output</a:t>
            </a:r>
            <a:endParaRPr lang="en-IN" b="1" dirty="0"/>
          </a:p>
        </p:txBody>
      </p:sp>
      <p:pic>
        <p:nvPicPr>
          <p:cNvPr id="10" name="Picture 9">
            <a:extLst>
              <a:ext uri="{FF2B5EF4-FFF2-40B4-BE49-F238E27FC236}">
                <a16:creationId xmlns:a16="http://schemas.microsoft.com/office/drawing/2014/main" id="{240351FD-A8D8-494A-8D42-C334503D5B3F}"/>
              </a:ext>
            </a:extLst>
          </p:cNvPr>
          <p:cNvPicPr>
            <a:picLocks noChangeAspect="1"/>
          </p:cNvPicPr>
          <p:nvPr/>
        </p:nvPicPr>
        <p:blipFill rotWithShape="1">
          <a:blip r:embed="rId7">
            <a:extLst>
              <a:ext uri="{28A0092B-C50C-407E-A947-70E740481C1C}">
                <a14:useLocalDpi xmlns:a14="http://schemas.microsoft.com/office/drawing/2010/main" val="0"/>
              </a:ext>
            </a:extLst>
          </a:blip>
          <a:srcRect l="5023" t="8981" r="52761" b="27921"/>
          <a:stretch/>
        </p:blipFill>
        <p:spPr>
          <a:xfrm>
            <a:off x="5015437" y="604451"/>
            <a:ext cx="3551205" cy="2752078"/>
          </a:xfrm>
          <a:prstGeom prst="rect">
            <a:avLst/>
          </a:prstGeom>
        </p:spPr>
      </p:pic>
      <p:pic>
        <p:nvPicPr>
          <p:cNvPr id="12" name="Picture 11">
            <a:extLst>
              <a:ext uri="{FF2B5EF4-FFF2-40B4-BE49-F238E27FC236}">
                <a16:creationId xmlns:a16="http://schemas.microsoft.com/office/drawing/2014/main" id="{D90EEF70-0B08-450C-8C3E-BA187584FFD5}"/>
              </a:ext>
            </a:extLst>
          </p:cNvPr>
          <p:cNvPicPr>
            <a:picLocks noChangeAspect="1"/>
          </p:cNvPicPr>
          <p:nvPr/>
        </p:nvPicPr>
        <p:blipFill rotWithShape="1">
          <a:blip r:embed="rId8">
            <a:extLst>
              <a:ext uri="{28A0092B-C50C-407E-A947-70E740481C1C}">
                <a14:useLocalDpi xmlns:a14="http://schemas.microsoft.com/office/drawing/2010/main" val="0"/>
              </a:ext>
            </a:extLst>
          </a:blip>
          <a:srcRect l="5388" t="9518" r="52670" b="28587"/>
          <a:stretch/>
        </p:blipFill>
        <p:spPr>
          <a:xfrm>
            <a:off x="5015436" y="3577701"/>
            <a:ext cx="3551206" cy="2752078"/>
          </a:xfrm>
          <a:prstGeom prst="rect">
            <a:avLst/>
          </a:prstGeom>
        </p:spPr>
      </p:pic>
      <p:pic>
        <p:nvPicPr>
          <p:cNvPr id="14" name="Picture 13">
            <a:extLst>
              <a:ext uri="{FF2B5EF4-FFF2-40B4-BE49-F238E27FC236}">
                <a16:creationId xmlns:a16="http://schemas.microsoft.com/office/drawing/2014/main" id="{36BEB77E-5D1D-4BF8-9C7F-3CCD548BCD15}"/>
              </a:ext>
            </a:extLst>
          </p:cNvPr>
          <p:cNvPicPr>
            <a:picLocks noChangeAspect="1"/>
          </p:cNvPicPr>
          <p:nvPr/>
        </p:nvPicPr>
        <p:blipFill rotWithShape="1">
          <a:blip r:embed="rId9">
            <a:extLst>
              <a:ext uri="{28A0092B-C50C-407E-A947-70E740481C1C}">
                <a14:useLocalDpi xmlns:a14="http://schemas.microsoft.com/office/drawing/2010/main" val="0"/>
              </a:ext>
            </a:extLst>
          </a:blip>
          <a:srcRect l="5534" t="9789" r="52597" b="28588"/>
          <a:stretch/>
        </p:blipFill>
        <p:spPr>
          <a:xfrm>
            <a:off x="8247355" y="1838447"/>
            <a:ext cx="3845361" cy="3036164"/>
          </a:xfrm>
          <a:prstGeom prst="rect">
            <a:avLst/>
          </a:prstGeom>
        </p:spPr>
      </p:pic>
      <p:cxnSp>
        <p:nvCxnSpPr>
          <p:cNvPr id="16" name="Straight Connector 15">
            <a:extLst>
              <a:ext uri="{FF2B5EF4-FFF2-40B4-BE49-F238E27FC236}">
                <a16:creationId xmlns:a16="http://schemas.microsoft.com/office/drawing/2014/main" id="{D4D01D81-0A22-4D2C-9FAD-9E227330B86F}"/>
              </a:ext>
            </a:extLst>
          </p:cNvPr>
          <p:cNvCxnSpPr>
            <a:cxnSpLocks/>
          </p:cNvCxnSpPr>
          <p:nvPr/>
        </p:nvCxnSpPr>
        <p:spPr>
          <a:xfrm>
            <a:off x="4927107" y="0"/>
            <a:ext cx="0" cy="6456286"/>
          </a:xfrm>
          <a:prstGeom prst="line">
            <a:avLst/>
          </a:prstGeom>
          <a:ln w="762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38F70CA-420A-46A0-8BC7-0341B71FB178}"/>
              </a:ext>
            </a:extLst>
          </p:cNvPr>
          <p:cNvSpPr txBox="1"/>
          <p:nvPr/>
        </p:nvSpPr>
        <p:spPr>
          <a:xfrm>
            <a:off x="9051296" y="271944"/>
            <a:ext cx="2556766" cy="369332"/>
          </a:xfrm>
          <a:prstGeom prst="rect">
            <a:avLst/>
          </a:prstGeom>
          <a:noFill/>
        </p:spPr>
        <p:txBody>
          <a:bodyPr wrap="square" rtlCol="0">
            <a:spAutoFit/>
          </a:bodyPr>
          <a:lstStyle/>
          <a:p>
            <a:pPr algn="ctr"/>
            <a:r>
              <a:rPr lang="en-US" b="1" dirty="0"/>
              <a:t>Experimental Output</a:t>
            </a:r>
            <a:endParaRPr lang="en-IN" b="1" dirty="0"/>
          </a:p>
        </p:txBody>
      </p:sp>
    </p:spTree>
    <p:extLst>
      <p:ext uri="{BB962C8B-B14F-4D97-AF65-F5344CB8AC3E}">
        <p14:creationId xmlns:p14="http://schemas.microsoft.com/office/powerpoint/2010/main" val="269004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7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957DD3-71A5-4F27-B3BD-535EE05BD7EA}"/>
              </a:ext>
            </a:extLst>
          </p:cNvPr>
          <p:cNvSpPr txBox="1"/>
          <p:nvPr/>
        </p:nvSpPr>
        <p:spPr>
          <a:xfrm>
            <a:off x="213063" y="292963"/>
            <a:ext cx="8300622" cy="4247317"/>
          </a:xfrm>
          <a:prstGeom prst="rect">
            <a:avLst/>
          </a:prstGeom>
          <a:noFill/>
        </p:spPr>
        <p:txBody>
          <a:bodyPr wrap="square" rtlCol="0">
            <a:spAutoFit/>
          </a:bodyPr>
          <a:lstStyle/>
          <a:p>
            <a:r>
              <a:rPr lang="en-US" b="1" u="sng" dirty="0"/>
              <a:t>Problems faced</a:t>
            </a:r>
            <a:r>
              <a:rPr lang="en-US" b="1" dirty="0"/>
              <a:t> : -</a:t>
            </a:r>
          </a:p>
          <a:p>
            <a:pPr marL="342900" indent="-342900">
              <a:buFont typeface="+mj-lt"/>
              <a:buAutoNum type="arabicPeriod"/>
            </a:pPr>
            <a:r>
              <a:rPr lang="en-IN" b="1" dirty="0"/>
              <a:t>Since we are in the final year and it would be soon ended in 3-4 months, during this tenure as a student we are required to complete our TW, prepare ourselves for Internal (IAE 1, IAE 2), VIVA, End Sem Exam(ESE) along with Internships, Interview Preparation, etc. it has difficult for us to come together on Friday; this is because we need minimum of 3 days to complete the TW, prepare ourselves for the different levels of hiring process. The solution to the above mentioned problem would be to please allow the students who ever are willing to sit in any of the labs(Under the command of the Electronics Department) available till 5:30 PM on Mondays, Tuesdays, Wednesdays and Thursdays. Department of Automobile Engineering has granted the students to use their labs at the ground floor and their making the most of it.</a:t>
            </a:r>
          </a:p>
          <a:p>
            <a:pPr marL="342900" indent="-342900">
              <a:buFont typeface="+mj-lt"/>
              <a:buAutoNum type="arabicPeriod"/>
            </a:pPr>
            <a:endParaRPr lang="en-IN" b="1" dirty="0"/>
          </a:p>
          <a:p>
            <a:pPr marL="342900" indent="-342900">
              <a:buFont typeface="+mj-lt"/>
              <a:buAutoNum type="arabicPeriod"/>
            </a:pPr>
            <a:r>
              <a:rPr lang="en-IN" b="1" dirty="0"/>
              <a:t>Regarding the Project the major problems faced were Data collection and improving the accuracy.</a:t>
            </a:r>
          </a:p>
        </p:txBody>
      </p:sp>
    </p:spTree>
    <p:extLst>
      <p:ext uri="{BB962C8B-B14F-4D97-AF65-F5344CB8AC3E}">
        <p14:creationId xmlns:p14="http://schemas.microsoft.com/office/powerpoint/2010/main" val="388606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0FF421-4FEF-43B2-BFD0-A760F13FACDD}"/>
              </a:ext>
            </a:extLst>
          </p:cNvPr>
          <p:cNvSpPr txBox="1"/>
          <p:nvPr/>
        </p:nvSpPr>
        <p:spPr>
          <a:xfrm>
            <a:off x="166255" y="249382"/>
            <a:ext cx="6677890" cy="369332"/>
          </a:xfrm>
          <a:prstGeom prst="rect">
            <a:avLst/>
          </a:prstGeom>
          <a:noFill/>
        </p:spPr>
        <p:txBody>
          <a:bodyPr wrap="square" rtlCol="0">
            <a:spAutoFit/>
          </a:bodyPr>
          <a:lstStyle/>
          <a:p>
            <a:r>
              <a:rPr lang="en-US" b="1" dirty="0"/>
              <a:t>References</a:t>
            </a:r>
            <a:endParaRPr lang="en-IN" b="1" dirty="0"/>
          </a:p>
        </p:txBody>
      </p:sp>
      <p:sp>
        <p:nvSpPr>
          <p:cNvPr id="3" name="TextBox 2">
            <a:extLst>
              <a:ext uri="{FF2B5EF4-FFF2-40B4-BE49-F238E27FC236}">
                <a16:creationId xmlns:a16="http://schemas.microsoft.com/office/drawing/2014/main" id="{625AE470-9FE9-4EF7-BBB3-B544F30512DA}"/>
              </a:ext>
            </a:extLst>
          </p:cNvPr>
          <p:cNvSpPr txBox="1"/>
          <p:nvPr/>
        </p:nvSpPr>
        <p:spPr>
          <a:xfrm>
            <a:off x="166255" y="831273"/>
            <a:ext cx="11291454" cy="5554598"/>
          </a:xfrm>
          <a:prstGeom prst="rect">
            <a:avLst/>
          </a:prstGeom>
          <a:noFill/>
        </p:spPr>
        <p:txBody>
          <a:bodyPr wrap="square" rtlCol="0">
            <a:spAutoFit/>
          </a:bodyPr>
          <a:lstStyle/>
          <a:p>
            <a:pPr marL="457200" indent="-419100" algn="just">
              <a:lnSpc>
                <a:spcPct val="156000"/>
              </a:lnSpc>
            </a:pPr>
            <a:r>
              <a:rPr lang="en-US" sz="1800" dirty="0">
                <a:effectLst/>
                <a:latin typeface="Times New Roman" panose="02020603050405020304" pitchFamily="18" charset="0"/>
                <a:ea typeface="Times New Roman" panose="02020603050405020304" pitchFamily="18" charset="0"/>
              </a:rPr>
              <a:t>[1] 	A. Agarwal and M. K. Thakur, “Sign Language Recognition using Microsoft Kinect,” Sixth International Conference on Contemporary Computing (IC3), September 2013. </a:t>
            </a:r>
            <a:endParaRPr lang="en-IN" sz="1800" dirty="0">
              <a:effectLst/>
              <a:latin typeface="Times New Roman" panose="02020603050405020304" pitchFamily="18" charset="0"/>
              <a:ea typeface="Times New Roman" panose="02020603050405020304" pitchFamily="18" charset="0"/>
            </a:endParaRPr>
          </a:p>
          <a:p>
            <a:pPr marL="457200" indent="-419100" algn="just">
              <a:lnSpc>
                <a:spcPct val="156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rPr>
              <a:t>MailOnline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SignAloud</a:t>
            </a:r>
            <a:r>
              <a:rPr lang="en-US" sz="1800" dirty="0">
                <a:effectLst/>
                <a:latin typeface="Times New Roman" panose="02020603050405020304" pitchFamily="18" charset="0"/>
                <a:ea typeface="Times New Roman" panose="02020603050405020304" pitchFamily="18" charset="0"/>
              </a:rPr>
              <a:t> gloves translate sign language gestures into spoken English,” 2016. [Online]. Available: http://www.dailymail.co.uk/sciencetech/article-3557362/SignAloudgloves-translate-sign-language-movements-spoken-English.html. . [Accessed: 25- Sept- 2022]. </a:t>
            </a:r>
          </a:p>
          <a:p>
            <a:pPr marL="457200" indent="-457200" algn="just">
              <a:lnSpc>
                <a:spcPct val="156000"/>
              </a:lnSpc>
            </a:pPr>
            <a:endParaRPr lang="en-US"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[3] 	Alexia. </a:t>
            </a:r>
            <a:r>
              <a:rPr lang="en-US" sz="1800" dirty="0" err="1">
                <a:effectLst/>
                <a:latin typeface="Times New Roman" panose="02020603050405020304" pitchFamily="18" charset="0"/>
                <a:ea typeface="Times New Roman" panose="02020603050405020304" pitchFamily="18" charset="0"/>
              </a:rPr>
              <a:t>Tsotsis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MotionSavvy</a:t>
            </a:r>
            <a:r>
              <a:rPr lang="en-US" sz="1800" dirty="0">
                <a:effectLst/>
                <a:latin typeface="Times New Roman" panose="02020603050405020304" pitchFamily="18" charset="0"/>
                <a:ea typeface="Times New Roman" panose="02020603050405020304" pitchFamily="18" charset="0"/>
              </a:rPr>
              <a:t> Is A Tablet App That Understands Sign Language,” 2014. [Online]. Available: https://techcrunch.com/2014/06/06/motionsavvy-is-a-tablet-app-thatunderstands-sign-language/. [Accessed: 10 – Oct- 2022].</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330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2493F6-8BA8-4FF1-AABE-D89A4F32C31A}"/>
              </a:ext>
            </a:extLst>
          </p:cNvPr>
          <p:cNvSpPr txBox="1"/>
          <p:nvPr/>
        </p:nvSpPr>
        <p:spPr>
          <a:xfrm>
            <a:off x="180109" y="277091"/>
            <a:ext cx="11762509" cy="5765168"/>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[4]	 R. Y. Wang and J. Popovic, “Real-Time Hand-Tracking with a Color Glove,” ACM transactions on graphics (TOG), vol. 28, no. 3, 2009. </a:t>
            </a:r>
            <a:endParaRPr lang="en-IN" sz="1800" dirty="0">
              <a:effectLst/>
              <a:latin typeface="Times New Roman" panose="02020603050405020304" pitchFamily="18" charset="0"/>
              <a:ea typeface="Times New Roman" panose="02020603050405020304" pitchFamily="18" charset="0"/>
            </a:endParaRPr>
          </a:p>
          <a:p>
            <a:endParaRPr lang="en-IN" dirty="0"/>
          </a:p>
          <a:p>
            <a:r>
              <a:rPr lang="en-US" sz="1800" dirty="0">
                <a:effectLst/>
                <a:latin typeface="Times New Roman" panose="02020603050405020304" pitchFamily="18" charset="0"/>
                <a:ea typeface="Times New Roman" panose="02020603050405020304" pitchFamily="18" charset="0"/>
              </a:rPr>
              <a:t>[5] 	F. S. Chen, C. M. Fu and C. L. Huang, "Hand gesture recognition using a real-time tracking method and hidden Markov models", Image and vision computing, vol. 21, pp. 745-758, 2003. </a:t>
            </a:r>
            <a:endParaRPr lang="en-IN" sz="1800" dirty="0">
              <a:effectLst/>
              <a:latin typeface="Times New Roman" panose="02020603050405020304" pitchFamily="18" charset="0"/>
              <a:ea typeface="Times New Roman" panose="02020603050405020304" pitchFamily="18" charset="0"/>
            </a:endParaRPr>
          </a:p>
          <a:p>
            <a:endParaRPr lang="en-IN" dirty="0"/>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[6] 	M. A. </a:t>
            </a:r>
            <a:r>
              <a:rPr lang="en-US" sz="1800" dirty="0" err="1">
                <a:effectLst/>
                <a:latin typeface="Times New Roman" panose="02020603050405020304" pitchFamily="18" charset="0"/>
                <a:ea typeface="Times New Roman" panose="02020603050405020304" pitchFamily="18" charset="0"/>
              </a:rPr>
              <a:t>Rahaman</a:t>
            </a:r>
            <a:r>
              <a:rPr lang="en-US" sz="1800" dirty="0">
                <a:effectLst/>
                <a:latin typeface="Times New Roman" panose="02020603050405020304" pitchFamily="18" charset="0"/>
                <a:ea typeface="Times New Roman" panose="02020603050405020304" pitchFamily="18" charset="0"/>
              </a:rPr>
              <a:t> , M. Jasim, M. H. Ali and M. </a:t>
            </a:r>
            <a:r>
              <a:rPr lang="en-US" sz="1800" dirty="0" err="1">
                <a:effectLst/>
                <a:latin typeface="Times New Roman" panose="02020603050405020304" pitchFamily="18" charset="0"/>
                <a:ea typeface="Times New Roman" panose="02020603050405020304" pitchFamily="18" charset="0"/>
              </a:rPr>
              <a:t>Hasanuzzaman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RealTime</a:t>
            </a:r>
            <a:r>
              <a:rPr lang="en-US" sz="1800" dirty="0">
                <a:effectLst/>
                <a:latin typeface="Times New Roman" panose="02020603050405020304" pitchFamily="18" charset="0"/>
                <a:ea typeface="Times New Roman" panose="02020603050405020304" pitchFamily="18" charset="0"/>
              </a:rPr>
              <a:t> Computer Vision-Based Bengali Sign Language Recognition,” 17th International Conference on Computer and Information Technology (ICCIT), 2014. </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[7] 	S. Padmavathi, M. S. </a:t>
            </a:r>
            <a:r>
              <a:rPr lang="en-US" sz="1800" dirty="0" err="1">
                <a:effectLst/>
                <a:latin typeface="Times New Roman" panose="02020603050405020304" pitchFamily="18" charset="0"/>
                <a:ea typeface="Times New Roman" panose="02020603050405020304" pitchFamily="18" charset="0"/>
              </a:rPr>
              <a:t>Saipreethy</a:t>
            </a:r>
            <a:r>
              <a:rPr lang="en-US" sz="1800" dirty="0">
                <a:effectLst/>
                <a:latin typeface="Times New Roman" panose="02020603050405020304" pitchFamily="18" charset="0"/>
                <a:ea typeface="Times New Roman" panose="02020603050405020304" pitchFamily="18" charset="0"/>
              </a:rPr>
              <a:t> and V. </a:t>
            </a:r>
            <a:r>
              <a:rPr lang="en-US" sz="1800" dirty="0" err="1">
                <a:effectLst/>
                <a:latin typeface="Times New Roman" panose="02020603050405020304" pitchFamily="18" charset="0"/>
                <a:ea typeface="Times New Roman" panose="02020603050405020304" pitchFamily="18" charset="0"/>
              </a:rPr>
              <a:t>Valliammai</a:t>
            </a:r>
            <a:r>
              <a:rPr lang="en-US" sz="1800" dirty="0">
                <a:effectLst/>
                <a:latin typeface="Times New Roman" panose="02020603050405020304" pitchFamily="18" charset="0"/>
                <a:ea typeface="Times New Roman" panose="02020603050405020304" pitchFamily="18" charset="0"/>
              </a:rPr>
              <a:t>, “Indian Sign Language Character Recognition using Neural Networks,” IJCA Special Issue on Recent Trends in Pattern Recognition and Image Analysis RTPRIA, 2013. </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200" algn="just">
              <a:lnSpc>
                <a:spcPct val="156000"/>
              </a:lnSpc>
            </a:pPr>
            <a:r>
              <a:rPr lang="en-US" sz="1800" dirty="0">
                <a:effectLst/>
                <a:latin typeface="Times New Roman" panose="02020603050405020304" pitchFamily="18" charset="0"/>
                <a:ea typeface="Times New Roman" panose="02020603050405020304" pitchFamily="18" charset="0"/>
              </a:rPr>
              <a:t>[8]	 A. Chaudhary, J. L. Raheja and S. Raheja, “A Vision based Geometrical Method to find Fingers Positions in Real Time Hand Gesture Recognition,” JSW, pp. 861-869, 2012. </a:t>
            </a:r>
            <a:endParaRPr lang="en-IN" sz="1800" dirty="0">
              <a:effectLst/>
              <a:latin typeface="Times New Roman" panose="02020603050405020304" pitchFamily="18" charset="0"/>
              <a:ea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134853389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{73305F79-9F09-48BE-972A-CF22985EEFDE}tf56160789_win32</Template>
  <TotalTime>341</TotalTime>
  <Words>807</Words>
  <Application>Microsoft Office PowerPoint</Application>
  <PresentationFormat>Widescreen</PresentationFormat>
  <Paragraphs>50</Paragraphs>
  <Slides>10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Bookman Old Style</vt:lpstr>
      <vt:lpstr>Calibri</vt:lpstr>
      <vt:lpstr>Elephant</vt:lpstr>
      <vt:lpstr>Franklin Gothic Book</vt:lpstr>
      <vt:lpstr>Times New Roman</vt:lpstr>
      <vt:lpstr>1_RetrospectVTI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gupta</dc:creator>
  <cp:lastModifiedBy>ADVAIT CHAVAN</cp:lastModifiedBy>
  <cp:revision>11</cp:revision>
  <dcterms:created xsi:type="dcterms:W3CDTF">2022-11-04T18:33:40Z</dcterms:created>
  <dcterms:modified xsi:type="dcterms:W3CDTF">2023-02-16T16:37:51Z</dcterms:modified>
</cp:coreProperties>
</file>